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4" r:id="rId6"/>
    <p:sldId id="258" r:id="rId7"/>
    <p:sldId id="257" r:id="rId8"/>
    <p:sldId id="275" r:id="rId9"/>
    <p:sldId id="285" r:id="rId10"/>
    <p:sldId id="262" r:id="rId11"/>
    <p:sldId id="267" r:id="rId12"/>
    <p:sldId id="279" r:id="rId13"/>
    <p:sldId id="268" r:id="rId14"/>
  </p:sldIdLst>
  <p:sldSz cx="12192000" cy="6858000"/>
  <p:notesSz cx="7104063" cy="10234613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C43374B-8AEA-7A18-47DF-D7EFFA554943}" name="Tõnu" initials="T" userId="d29753dd7949dac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0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C1031E8A-CF84-4732-8D35-3D2895D0A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CE19B421-B688-4474-833E-B8E5A11D86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372A740E-745D-4827-9BC2-75CCB9E048A1}" type="datetime1">
              <a:rPr lang="et-EE" smtClean="0"/>
              <a:t>07.06.2023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10D9811-8024-41AF-B0E3-ADEAB28E2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288F8F7-8FD9-4330-81DB-53C432430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BD4C8993-06F1-4105-B80F-22BBB2D599B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050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t-EE" noProof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C68DAD66-5E71-4652-A672-9FEFCC4A70BB}" type="datetime1">
              <a:rPr lang="et-EE" noProof="0" smtClean="0"/>
              <a:t>07.06.2023</a:t>
            </a:fld>
            <a:endParaRPr lang="et-EE" noProof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et-EE" noProof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t-EE" noProof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43D1BA25-45AC-0C48-96BD-5DDCEEC5AF57}" type="slidenum">
              <a:rPr lang="et-EE" noProof="0" smtClean="0"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376670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322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3D1BA25-45AC-0C48-96BD-5DDCEEC5AF57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93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211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42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Näidata</a:t>
            </a:r>
          </a:p>
          <a:p>
            <a:r>
              <a:rPr lang="et-EE" dirty="0"/>
              <a:t> liikmete tabelit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174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78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04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416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02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264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>
            <a:extLst>
              <a:ext uri="{FF2B5EF4-FFF2-40B4-BE49-F238E27FC236}">
                <a16:creationId xmlns:a16="http://schemas.microsoft.com/office/drawing/2014/main" id="{970B994C-A700-4648-A4D6-B500A702200B}"/>
              </a:ext>
            </a:extLst>
          </p:cNvPr>
          <p:cNvSpPr/>
          <p:nvPr userDrawn="1"/>
        </p:nvSpPr>
        <p:spPr>
          <a:xfrm>
            <a:off x="4467069" y="1754155"/>
            <a:ext cx="7724931" cy="510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/>
          </a:p>
        </p:txBody>
      </p:sp>
      <p:sp>
        <p:nvSpPr>
          <p:cNvPr id="10" name="Pildi kohatäide 9">
            <a:extLst>
              <a:ext uri="{FF2B5EF4-FFF2-40B4-BE49-F238E27FC236}">
                <a16:creationId xmlns:a16="http://schemas.microsoft.com/office/drawing/2014/main" id="{6169D4C1-82D6-4206-B0E8-AF62D6F09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54155 h 6858000"/>
              <a:gd name="connsiteX3" fmla="*/ 4467070 w 12192000"/>
              <a:gd name="connsiteY3" fmla="*/ 1754155 h 6858000"/>
              <a:gd name="connsiteX4" fmla="*/ 446707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54155"/>
                </a:lnTo>
                <a:lnTo>
                  <a:pt x="4467070" y="1754155"/>
                </a:lnTo>
                <a:lnTo>
                  <a:pt x="44670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7404" y="2335342"/>
            <a:ext cx="6580584" cy="1951037"/>
          </a:xfrm>
        </p:spPr>
        <p:txBody>
          <a:bodyPr rtlCol="0" anchor="t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2894" y="4286379"/>
            <a:ext cx="4093029" cy="1642473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t-EE" noProof="0"/>
              <a:t>KLÕPSAKE JUHTSLAIDI ALAPEALKIRJALAADI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skonna paigutus, vä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24">
            <a:extLst>
              <a:ext uri="{FF2B5EF4-FFF2-40B4-BE49-F238E27FC236}">
                <a16:creationId xmlns:a16="http://schemas.microsoft.com/office/drawing/2014/main" id="{98CBB35A-0A08-5041-BD40-BF45BC1AE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261" y="2706624"/>
            <a:ext cx="1944976" cy="1944974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6" name="Teksti kohatäide 26">
            <a:extLst>
              <a:ext uri="{FF2B5EF4-FFF2-40B4-BE49-F238E27FC236}">
                <a16:creationId xmlns:a16="http://schemas.microsoft.com/office/drawing/2014/main" id="{13A7526F-5EB1-B149-A17B-140D879C2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783" y="4919472"/>
            <a:ext cx="2641744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 dirty="0"/>
              <a:t>Klõpsake juhtslaidi tekstilaadide redigeerimiseks</a:t>
            </a:r>
          </a:p>
        </p:txBody>
      </p:sp>
      <p:sp>
        <p:nvSpPr>
          <p:cNvPr id="7" name="Teksti kohatäide 26">
            <a:extLst>
              <a:ext uri="{FF2B5EF4-FFF2-40B4-BE49-F238E27FC236}">
                <a16:creationId xmlns:a16="http://schemas.microsoft.com/office/drawing/2014/main" id="{F324894D-54DA-A14A-A64C-19BB8656F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783" y="5276088"/>
            <a:ext cx="2641744" cy="613928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 dirty="0"/>
              <a:t>Klõpsake juhtslaidi tekstilaadide redigeerimiseks</a:t>
            </a:r>
          </a:p>
        </p:txBody>
      </p:sp>
      <p:sp>
        <p:nvSpPr>
          <p:cNvPr id="8" name="Pildi kohatäide 24">
            <a:extLst>
              <a:ext uri="{FF2B5EF4-FFF2-40B4-BE49-F238E27FC236}">
                <a16:creationId xmlns:a16="http://schemas.microsoft.com/office/drawing/2014/main" id="{668630C3-2B55-3E42-B37C-761FC5B8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243" y="2706624"/>
            <a:ext cx="1944976" cy="1944974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9" name="Teksti kohatäide 26">
            <a:extLst>
              <a:ext uri="{FF2B5EF4-FFF2-40B4-BE49-F238E27FC236}">
                <a16:creationId xmlns:a16="http://schemas.microsoft.com/office/drawing/2014/main" id="{13A77570-6922-804B-9561-A4FD1EECA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765" y="4919472"/>
            <a:ext cx="2641744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0" name="Teksti kohatäide 26">
            <a:extLst>
              <a:ext uri="{FF2B5EF4-FFF2-40B4-BE49-F238E27FC236}">
                <a16:creationId xmlns:a16="http://schemas.microsoft.com/office/drawing/2014/main" id="{E1C349B5-EA89-A045-923D-E8C06B61B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5765" y="5276088"/>
            <a:ext cx="2641744" cy="613928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1" name="Pildi kohatäide 24">
            <a:extLst>
              <a:ext uri="{FF2B5EF4-FFF2-40B4-BE49-F238E27FC236}">
                <a16:creationId xmlns:a16="http://schemas.microsoft.com/office/drawing/2014/main" id="{4355BC29-468B-9443-AAF0-D4F9A17CB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3225" y="2706624"/>
            <a:ext cx="1944976" cy="1944974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2" name="Teksti kohatäide 26">
            <a:extLst>
              <a:ext uri="{FF2B5EF4-FFF2-40B4-BE49-F238E27FC236}">
                <a16:creationId xmlns:a16="http://schemas.microsoft.com/office/drawing/2014/main" id="{0ACA1FDC-8C3E-1548-BBD5-7F8C1F2BE6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747" y="4919472"/>
            <a:ext cx="2641744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3" name="Teksti kohatäide 26">
            <a:extLst>
              <a:ext uri="{FF2B5EF4-FFF2-40B4-BE49-F238E27FC236}">
                <a16:creationId xmlns:a16="http://schemas.microsoft.com/office/drawing/2014/main" id="{01851322-3359-0A4C-A37F-267BC65A63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9747" y="5276088"/>
            <a:ext cx="2641744" cy="613928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4" name="Pildi kohatäide 24">
            <a:extLst>
              <a:ext uri="{FF2B5EF4-FFF2-40B4-BE49-F238E27FC236}">
                <a16:creationId xmlns:a16="http://schemas.microsoft.com/office/drawing/2014/main" id="{59988A13-ECF1-ED4E-B389-5F37421ED4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7207" y="2706624"/>
            <a:ext cx="1944976" cy="1944974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5" name="Teksti kohatäide 26">
            <a:extLst>
              <a:ext uri="{FF2B5EF4-FFF2-40B4-BE49-F238E27FC236}">
                <a16:creationId xmlns:a16="http://schemas.microsoft.com/office/drawing/2014/main" id="{1638E04D-DAC7-604F-A069-95B2DFCC7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3729" y="4919472"/>
            <a:ext cx="2641744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6" name="Teksti kohatäide 26">
            <a:extLst>
              <a:ext uri="{FF2B5EF4-FFF2-40B4-BE49-F238E27FC236}">
                <a16:creationId xmlns:a16="http://schemas.microsoft.com/office/drawing/2014/main" id="{90B59C4A-4CEA-9A4D-B122-9413587B21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3729" y="5276088"/>
            <a:ext cx="2641744" cy="613928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17" name="Pildi kohatäide 17">
            <a:extLst>
              <a:ext uri="{FF2B5EF4-FFF2-40B4-BE49-F238E27FC236}">
                <a16:creationId xmlns:a16="http://schemas.microsoft.com/office/drawing/2014/main" id="{7DDB2A7E-5AF6-4711-8A74-79B2DF28E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8" name="Pealkiri 1">
            <a:extLst>
              <a:ext uri="{FF2B5EF4-FFF2-40B4-BE49-F238E27FC236}">
                <a16:creationId xmlns:a16="http://schemas.microsoft.com/office/drawing/2014/main" id="{84DE4F48-3DE9-4C77-86D8-E2729DB71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 rtlCol="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19" name="Kuupäeva kohatäide 6">
            <a:extLst>
              <a:ext uri="{FF2B5EF4-FFF2-40B4-BE49-F238E27FC236}">
                <a16:creationId xmlns:a16="http://schemas.microsoft.com/office/drawing/2014/main" id="{A220F2AA-9E42-4AB5-8185-09F43E8B417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20" name="Jaluse kohatäide 10">
            <a:extLst>
              <a:ext uri="{FF2B5EF4-FFF2-40B4-BE49-F238E27FC236}">
                <a16:creationId xmlns:a16="http://schemas.microsoft.com/office/drawing/2014/main" id="{CE3D587E-37A7-4617-98F5-BBAEA534F7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21" name="Slaidinumbri kohatäide 11">
            <a:extLst>
              <a:ext uri="{FF2B5EF4-FFF2-40B4-BE49-F238E27FC236}">
                <a16:creationId xmlns:a16="http://schemas.microsoft.com/office/drawing/2014/main" id="{9254D0DC-D4BC-4F16-9841-5BD3BB3DFA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15819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skonna paigutus, s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25" name="Pildi kohatäide 24">
            <a:extLst>
              <a:ext uri="{FF2B5EF4-FFF2-40B4-BE49-F238E27FC236}">
                <a16:creationId xmlns:a16="http://schemas.microsoft.com/office/drawing/2014/main" id="{1BA2D214-E442-1E4E-97CD-BEF2BAC1A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1950" y="190023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7" name="Teksti kohatäide 26">
            <a:extLst>
              <a:ext uri="{FF2B5EF4-FFF2-40B4-BE49-F238E27FC236}">
                <a16:creationId xmlns:a16="http://schemas.microsoft.com/office/drawing/2014/main" id="{8CDBFFA1-19CC-A745-A4B0-C4C7E165E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325" y="323907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28" name="Teksti kohatäide 26">
            <a:extLst>
              <a:ext uri="{FF2B5EF4-FFF2-40B4-BE49-F238E27FC236}">
                <a16:creationId xmlns:a16="http://schemas.microsoft.com/office/drawing/2014/main" id="{6865090D-070B-514D-8644-27AA44684F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6325" y="356616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29" name="Pildi kohatäide 24">
            <a:extLst>
              <a:ext uri="{FF2B5EF4-FFF2-40B4-BE49-F238E27FC236}">
                <a16:creationId xmlns:a16="http://schemas.microsoft.com/office/drawing/2014/main" id="{BDCAC79F-D619-4A4D-AA16-33462F91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3785" y="190023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30" name="Teksti kohatäide 26">
            <a:extLst>
              <a:ext uri="{FF2B5EF4-FFF2-40B4-BE49-F238E27FC236}">
                <a16:creationId xmlns:a16="http://schemas.microsoft.com/office/drawing/2014/main" id="{60BA181C-FF2A-FC45-8F96-700584BD2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8160" y="323907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1" name="Teksti kohatäide 26">
            <a:extLst>
              <a:ext uri="{FF2B5EF4-FFF2-40B4-BE49-F238E27FC236}">
                <a16:creationId xmlns:a16="http://schemas.microsoft.com/office/drawing/2014/main" id="{AC5838B0-DD1C-E84B-9489-3993D788FF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8160" y="356616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2" name="Pildi kohatäide 24">
            <a:extLst>
              <a:ext uri="{FF2B5EF4-FFF2-40B4-BE49-F238E27FC236}">
                <a16:creationId xmlns:a16="http://schemas.microsoft.com/office/drawing/2014/main" id="{7175A9C4-CAA9-A64F-A5D8-1C0A7C1B53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5620" y="190023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33" name="Teksti kohatäide 26">
            <a:extLst>
              <a:ext uri="{FF2B5EF4-FFF2-40B4-BE49-F238E27FC236}">
                <a16:creationId xmlns:a16="http://schemas.microsoft.com/office/drawing/2014/main" id="{9C830668-9722-B940-B234-BB9FE0EFE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95" y="323907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4" name="Teksti kohatäide 26">
            <a:extLst>
              <a:ext uri="{FF2B5EF4-FFF2-40B4-BE49-F238E27FC236}">
                <a16:creationId xmlns:a16="http://schemas.microsoft.com/office/drawing/2014/main" id="{5BCB1F98-2365-A845-807C-BE51A3C6DA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9995" y="356616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5" name="Pildi kohatäide 24">
            <a:extLst>
              <a:ext uri="{FF2B5EF4-FFF2-40B4-BE49-F238E27FC236}">
                <a16:creationId xmlns:a16="http://schemas.microsoft.com/office/drawing/2014/main" id="{B18B6DCA-AAB8-5F4F-9DD5-B86EE8CBD3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9526" y="190023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36" name="Teksti kohatäide 26">
            <a:extLst>
              <a:ext uri="{FF2B5EF4-FFF2-40B4-BE49-F238E27FC236}">
                <a16:creationId xmlns:a16="http://schemas.microsoft.com/office/drawing/2014/main" id="{CE3D1F83-7947-624B-AC3C-7D21821AE3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901" y="323907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7" name="Teksti kohatäide 26">
            <a:extLst>
              <a:ext uri="{FF2B5EF4-FFF2-40B4-BE49-F238E27FC236}">
                <a16:creationId xmlns:a16="http://schemas.microsoft.com/office/drawing/2014/main" id="{3608F6B5-173E-7945-A6B4-E26276D080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3901" y="356616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38" name="Pildi kohatäide 24">
            <a:extLst>
              <a:ext uri="{FF2B5EF4-FFF2-40B4-BE49-F238E27FC236}">
                <a16:creationId xmlns:a16="http://schemas.microsoft.com/office/drawing/2014/main" id="{1ACD0622-4EE2-F64A-A285-02AFE95C5D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1950" y="432070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39" name="Teksti kohatäide 26">
            <a:extLst>
              <a:ext uri="{FF2B5EF4-FFF2-40B4-BE49-F238E27FC236}">
                <a16:creationId xmlns:a16="http://schemas.microsoft.com/office/drawing/2014/main" id="{D99EB1E8-DE2D-6E40-91BE-B3B1C6ABB7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6325" y="565954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0" name="Teksti kohatäide 26">
            <a:extLst>
              <a:ext uri="{FF2B5EF4-FFF2-40B4-BE49-F238E27FC236}">
                <a16:creationId xmlns:a16="http://schemas.microsoft.com/office/drawing/2014/main" id="{CE209033-590B-EA41-9FA9-8D3E20BB5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6325" y="598932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1" name="Pildi kohatäide 24">
            <a:extLst>
              <a:ext uri="{FF2B5EF4-FFF2-40B4-BE49-F238E27FC236}">
                <a16:creationId xmlns:a16="http://schemas.microsoft.com/office/drawing/2014/main" id="{F0EF7FD9-70EA-7D43-AC3A-5648C324AB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13785" y="432070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42" name="Teksti kohatäide 26">
            <a:extLst>
              <a:ext uri="{FF2B5EF4-FFF2-40B4-BE49-F238E27FC236}">
                <a16:creationId xmlns:a16="http://schemas.microsoft.com/office/drawing/2014/main" id="{20F05298-65A6-7149-AC3E-A91938A0C8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8160" y="565954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3" name="Teksti kohatäide 26">
            <a:extLst>
              <a:ext uri="{FF2B5EF4-FFF2-40B4-BE49-F238E27FC236}">
                <a16:creationId xmlns:a16="http://schemas.microsoft.com/office/drawing/2014/main" id="{E829FF2B-369F-084A-92BE-A42EAD9582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8160" y="598932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4" name="Pildi kohatäide 24">
            <a:extLst>
              <a:ext uri="{FF2B5EF4-FFF2-40B4-BE49-F238E27FC236}">
                <a16:creationId xmlns:a16="http://schemas.microsoft.com/office/drawing/2014/main" id="{4E50BB28-D79E-534D-8075-5285673B6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620" y="432070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45" name="Teksti kohatäide 26">
            <a:extLst>
              <a:ext uri="{FF2B5EF4-FFF2-40B4-BE49-F238E27FC236}">
                <a16:creationId xmlns:a16="http://schemas.microsoft.com/office/drawing/2014/main" id="{F5EB1EB1-0DFF-1C42-9692-85E5A411C8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9995" y="565954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6" name="Teksti kohatäide 26">
            <a:extLst>
              <a:ext uri="{FF2B5EF4-FFF2-40B4-BE49-F238E27FC236}">
                <a16:creationId xmlns:a16="http://schemas.microsoft.com/office/drawing/2014/main" id="{5FEA11E4-7068-E649-9E09-67A1EA10B0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9995" y="598932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7" name="Pildi kohatäide 24">
            <a:extLst>
              <a:ext uri="{FF2B5EF4-FFF2-40B4-BE49-F238E27FC236}">
                <a16:creationId xmlns:a16="http://schemas.microsoft.com/office/drawing/2014/main" id="{44F9519B-1C20-B848-A15F-EE4D09E5B9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9526" y="4320708"/>
            <a:ext cx="1273175" cy="1273175"/>
          </a:xfrm>
          <a:prstGeom prst="ellipse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48" name="Teksti kohatäide 26">
            <a:extLst>
              <a:ext uri="{FF2B5EF4-FFF2-40B4-BE49-F238E27FC236}">
                <a16:creationId xmlns:a16="http://schemas.microsoft.com/office/drawing/2014/main" id="{22673807-D8F9-5940-AA4D-A70F000074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3901" y="5659549"/>
            <a:ext cx="2312988" cy="4123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9" name="Teksti kohatäide 26">
            <a:extLst>
              <a:ext uri="{FF2B5EF4-FFF2-40B4-BE49-F238E27FC236}">
                <a16:creationId xmlns:a16="http://schemas.microsoft.com/office/drawing/2014/main" id="{7E03C2A1-41CE-E946-B243-A1235A7E06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03901" y="5989320"/>
            <a:ext cx="2312988" cy="447675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50" name="Kuupäeva kohatäide 6">
            <a:extLst>
              <a:ext uri="{FF2B5EF4-FFF2-40B4-BE49-F238E27FC236}">
                <a16:creationId xmlns:a16="http://schemas.microsoft.com/office/drawing/2014/main" id="{698236FE-C9B0-4E5C-A23B-C02CA6C84173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51" name="Jaluse kohatäide 10">
            <a:extLst>
              <a:ext uri="{FF2B5EF4-FFF2-40B4-BE49-F238E27FC236}">
                <a16:creationId xmlns:a16="http://schemas.microsoft.com/office/drawing/2014/main" id="{A93C8C74-29A3-4BCC-8EB9-53CE59B4C8F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52" name="Slaidinumbri kohatäide 11">
            <a:extLst>
              <a:ext uri="{FF2B5EF4-FFF2-40B4-BE49-F238E27FC236}">
                <a16:creationId xmlns:a16="http://schemas.microsoft.com/office/drawing/2014/main" id="{0DF7F3BB-66CF-46E2-823F-D94C887BC3F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22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ska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7480465" cy="1325563"/>
          </a:xfrm>
        </p:spPr>
        <p:txBody>
          <a:bodyPr rtlCol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cxnSp>
        <p:nvCxnSpPr>
          <p:cNvPr id="3" name="Sirgkonnektor 2">
            <a:extLst>
              <a:ext uri="{FF2B5EF4-FFF2-40B4-BE49-F238E27FC236}">
                <a16:creationId xmlns:a16="http://schemas.microsoft.com/office/drawing/2014/main" id="{F819E775-79C1-C048-A1C9-A453CB9DF3F9}"/>
              </a:ext>
            </a:extLst>
          </p:cNvPr>
          <p:cNvCxnSpPr/>
          <p:nvPr userDrawn="1"/>
        </p:nvCxnSpPr>
        <p:spPr>
          <a:xfrm>
            <a:off x="8504420" y="692983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Art-objekti kohatäide 4">
            <a:extLst>
              <a:ext uri="{FF2B5EF4-FFF2-40B4-BE49-F238E27FC236}">
                <a16:creationId xmlns:a16="http://schemas.microsoft.com/office/drawing/2014/main" id="{2DAB336B-F2EE-7540-B6B9-179BD611A5A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81000" y="1839913"/>
            <a:ext cx="11363325" cy="45720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et-EE" noProof="0"/>
              <a:t>SmartArt-pildi lisamiseks klõpsake ikooni</a:t>
            </a:r>
          </a:p>
        </p:txBody>
      </p:sp>
      <p:sp>
        <p:nvSpPr>
          <p:cNvPr id="6" name="Kuupäeva kohatäide 6">
            <a:extLst>
              <a:ext uri="{FF2B5EF4-FFF2-40B4-BE49-F238E27FC236}">
                <a16:creationId xmlns:a16="http://schemas.microsoft.com/office/drawing/2014/main" id="{449E2D85-4B9C-467E-B70E-FFFA196D74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7" name="Jaluse kohatäide 10">
            <a:extLst>
              <a:ext uri="{FF2B5EF4-FFF2-40B4-BE49-F238E27FC236}">
                <a16:creationId xmlns:a16="http://schemas.microsoft.com/office/drawing/2014/main" id="{CDB1B6C7-69CF-4FD7-B86B-D3BD6D56A4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8" name="Slaidinumbri kohatäide 11">
            <a:extLst>
              <a:ext uri="{FF2B5EF4-FFF2-40B4-BE49-F238E27FC236}">
                <a16:creationId xmlns:a16="http://schemas.microsoft.com/office/drawing/2014/main" id="{ABDCE1B3-CAC8-44F2-9A63-C903CBFBAF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64670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i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ldi kohatäide 17">
            <a:extLst>
              <a:ext uri="{FF2B5EF4-FFF2-40B4-BE49-F238E27FC236}">
                <a16:creationId xmlns:a16="http://schemas.microsoft.com/office/drawing/2014/main" id="{BF7DDA28-4051-4C9A-8640-99B7D9008E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496957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 rtlCol="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20" name="Tabeli kohatäide 19">
            <a:extLst>
              <a:ext uri="{FF2B5EF4-FFF2-40B4-BE49-F238E27FC236}">
                <a16:creationId xmlns:a16="http://schemas.microsoft.com/office/drawing/2014/main" id="{822FF587-E1EB-4FC1-BE5F-847FC830EBC7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97279" y="2761488"/>
            <a:ext cx="9997440" cy="2825496"/>
          </a:xfrm>
        </p:spPr>
        <p:txBody>
          <a:bodyPr rtlCol="0"/>
          <a:lstStyle/>
          <a:p>
            <a:pPr rtl="0"/>
            <a:r>
              <a:rPr lang="et-EE" noProof="0"/>
              <a:t>Tabeli lisamiseks klõpsake ikooni</a:t>
            </a:r>
          </a:p>
        </p:txBody>
      </p:sp>
      <p:sp>
        <p:nvSpPr>
          <p:cNvPr id="5" name="Kuupäeva kohatäide 6">
            <a:extLst>
              <a:ext uri="{FF2B5EF4-FFF2-40B4-BE49-F238E27FC236}">
                <a16:creationId xmlns:a16="http://schemas.microsoft.com/office/drawing/2014/main" id="{404CA344-7BF6-40E6-846B-4DFC68B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6" name="Jaluse kohatäide 10">
            <a:extLst>
              <a:ext uri="{FF2B5EF4-FFF2-40B4-BE49-F238E27FC236}">
                <a16:creationId xmlns:a16="http://schemas.microsoft.com/office/drawing/2014/main" id="{4DF15184-BCA8-45CA-8E5F-B680ADBF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7" name="Slaidinumbri kohatäide 11">
            <a:extLst>
              <a:ext uri="{FF2B5EF4-FFF2-40B4-BE49-F238E27FC236}">
                <a16:creationId xmlns:a16="http://schemas.microsoft.com/office/drawing/2014/main" id="{829741B7-179B-4CE8-A5A5-D3EF5527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24579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59B023D1-B432-4327-9B3B-545A055D0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8905"/>
            <a:ext cx="12261163" cy="6896905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9" name="Teksti kohatäide 8">
            <a:extLst>
              <a:ext uri="{FF2B5EF4-FFF2-40B4-BE49-F238E27FC236}">
                <a16:creationId xmlns:a16="http://schemas.microsoft.com/office/drawing/2014/main" id="{D44B8F7E-01E4-AA4B-B60F-A2BF94E3A1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0439" y="1886755"/>
            <a:ext cx="9131121" cy="3084489"/>
          </a:xfrm>
          <a:solidFill>
            <a:schemeClr val="accent1">
              <a:alpha val="89000"/>
            </a:schemeClr>
          </a:solidFill>
        </p:spPr>
        <p:txBody>
          <a:bodyPr lIns="1005840" tIns="640080" rtlCol="0" anchor="t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F8581E8-B832-44F5-8573-1D49AF80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8642" y="4040803"/>
            <a:ext cx="7766978" cy="484050"/>
          </a:xfrm>
        </p:spPr>
        <p:txBody>
          <a:bodyPr rtlCol="0">
            <a:noAutofit/>
          </a:bodyPr>
          <a:lstStyle>
            <a:lvl1pPr>
              <a:defRPr sz="1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6" name="Kuupäeva kohatäide 1">
            <a:extLst>
              <a:ext uri="{FF2B5EF4-FFF2-40B4-BE49-F238E27FC236}">
                <a16:creationId xmlns:a16="http://schemas.microsoft.com/office/drawing/2014/main" id="{38C5CB97-CD0D-4684-A674-58C891FBC2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7" name="Jaluse kohatäide 2">
            <a:extLst>
              <a:ext uri="{FF2B5EF4-FFF2-40B4-BE49-F238E27FC236}">
                <a16:creationId xmlns:a16="http://schemas.microsoft.com/office/drawing/2014/main" id="{9DB43653-49BD-4FF8-AC52-100F2628D0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8" name="Slaidinumbri kohatäide 3">
            <a:extLst>
              <a:ext uri="{FF2B5EF4-FFF2-40B4-BE49-F238E27FC236}">
                <a16:creationId xmlns:a16="http://schemas.microsoft.com/office/drawing/2014/main" id="{C175707F-64A0-469B-AE09-445DCC67D3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0BFED5AE-62FF-41D3-952B-067FA6638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778" y="457201"/>
            <a:ext cx="4776538" cy="2285999"/>
          </a:xfrm>
          <a:solidFill>
            <a:schemeClr val="tx1">
              <a:alpha val="92000"/>
            </a:schemeClr>
          </a:solidFill>
        </p:spPr>
        <p:txBody>
          <a:bodyPr lIns="457200" rtlCol="0" anchor="ctr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484357"/>
            <a:ext cx="5259388" cy="444215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6" name="Kuupäeva kohatäide 3">
            <a:extLst>
              <a:ext uri="{FF2B5EF4-FFF2-40B4-BE49-F238E27FC236}">
                <a16:creationId xmlns:a16="http://schemas.microsoft.com/office/drawing/2014/main" id="{D6C26EFF-CEA6-4978-A83B-400BFB2B863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7" name="Jaluse kohatäide 4">
            <a:extLst>
              <a:ext uri="{FF2B5EF4-FFF2-40B4-BE49-F238E27FC236}">
                <a16:creationId xmlns:a16="http://schemas.microsoft.com/office/drawing/2014/main" id="{0FC19E3C-A9EA-4809-9D98-B4C1EB8B35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8" name="Slaidinumbri kohatäide 5">
            <a:extLst>
              <a:ext uri="{FF2B5EF4-FFF2-40B4-BE49-F238E27FC236}">
                <a16:creationId xmlns:a16="http://schemas.microsoft.com/office/drawing/2014/main" id="{973FE4BB-3117-49A2-8624-3E68B8119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ealdise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0938"/>
            <a:ext cx="3932237" cy="355805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9" name="Täisnurkne kolmnurk 8">
            <a:extLst>
              <a:ext uri="{FF2B5EF4-FFF2-40B4-BE49-F238E27FC236}">
                <a16:creationId xmlns:a16="http://schemas.microsoft.com/office/drawing/2014/main" id="{AF17559D-BCE9-2744-9623-22E1EE6DF537}"/>
              </a:ext>
            </a:extLst>
          </p:cNvPr>
          <p:cNvSpPr/>
          <p:nvPr userDrawn="1"/>
        </p:nvSpPr>
        <p:spPr>
          <a:xfrm flipH="1">
            <a:off x="6633556" y="1429789"/>
            <a:ext cx="5558444" cy="54282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t-EE" noProof="0"/>
              <a:t>Pildi lisamiseks klõpsake ikooni</a:t>
            </a:r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6F2EDADE-B47B-8242-8D03-079A12F1C7A2}"/>
              </a:ext>
            </a:extLst>
          </p:cNvPr>
          <p:cNvCxnSpPr>
            <a:cxnSpLocks/>
          </p:cNvCxnSpPr>
          <p:nvPr userDrawn="1"/>
        </p:nvCxnSpPr>
        <p:spPr>
          <a:xfrm>
            <a:off x="483229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, sisu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442031C9-0B4C-44DA-907A-9CB143407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11" y="876926"/>
            <a:ext cx="5079113" cy="1356607"/>
          </a:xfrm>
        </p:spPr>
        <p:txBody>
          <a:bodyPr rtlCol="0" anchor="t" anchorCtr="0">
            <a:normAutofit/>
          </a:bodyPr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10" y="2233534"/>
            <a:ext cx="4205990" cy="283314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cxnSp>
        <p:nvCxnSpPr>
          <p:cNvPr id="13" name="Sirgkonnektor 12">
            <a:extLst>
              <a:ext uri="{FF2B5EF4-FFF2-40B4-BE49-F238E27FC236}">
                <a16:creationId xmlns:a16="http://schemas.microsoft.com/office/drawing/2014/main" id="{DE23592C-4E26-184A-AAED-41EC35AFF551}"/>
              </a:ext>
            </a:extLst>
          </p:cNvPr>
          <p:cNvCxnSpPr/>
          <p:nvPr userDrawn="1"/>
        </p:nvCxnSpPr>
        <p:spPr>
          <a:xfrm>
            <a:off x="0" y="5711252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Jaluse kohatäide 4">
            <a:extLst>
              <a:ext uri="{FF2B5EF4-FFF2-40B4-BE49-F238E27FC236}">
                <a16:creationId xmlns:a16="http://schemas.microsoft.com/office/drawing/2014/main" id="{B68C5F28-837A-4354-8BA4-A994BD1D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 rtlCol="0"/>
          <a:lstStyle>
            <a:lvl1pPr algn="r">
              <a:defRPr>
                <a:latin typeface="+mn-lt"/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9" name="Slaidinumbri kohatäide 5">
            <a:extLst>
              <a:ext uri="{FF2B5EF4-FFF2-40B4-BE49-F238E27FC236}">
                <a16:creationId xmlns:a16="http://schemas.microsoft.com/office/drawing/2014/main" id="{A6EDF98A-063D-47C8-8D91-A223F995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  <p:sp>
        <p:nvSpPr>
          <p:cNvPr id="11" name="Kuupäeva kohatäide 3">
            <a:extLst>
              <a:ext uri="{FF2B5EF4-FFF2-40B4-BE49-F238E27FC236}">
                <a16:creationId xmlns:a16="http://schemas.microsoft.com/office/drawing/2014/main" id="{042684A6-77E9-406F-A431-4C57DCAE6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629" y="611455"/>
            <a:ext cx="10646275" cy="1356607"/>
          </a:xfrm>
        </p:spPr>
        <p:txBody>
          <a:bodyPr rtlCol="0"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390" y="1883664"/>
            <a:ext cx="11386181" cy="4352544"/>
          </a:xfrm>
        </p:spPr>
        <p:txBody>
          <a:bodyPr rtlCol="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30940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BF0C0123-3B3C-46FD-A0A1-ADA503507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45761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631132"/>
            <a:ext cx="11118272" cy="1662546"/>
          </a:xfrm>
          <a:solidFill>
            <a:schemeClr val="tx1">
              <a:alpha val="89000"/>
            </a:schemeClr>
          </a:solidFill>
        </p:spPr>
        <p:txBody>
          <a:bodyPr lIns="914400" rtlCol="0" anchor="ctr" anchorCtr="0"/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593635"/>
            <a:ext cx="9926782" cy="166254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6E747029-9859-DC45-9A77-7E1D4D104189}"/>
              </a:ext>
            </a:extLst>
          </p:cNvPr>
          <p:cNvCxnSpPr>
            <a:cxnSpLocks/>
          </p:cNvCxnSpPr>
          <p:nvPr userDrawn="1"/>
        </p:nvCxnSpPr>
        <p:spPr>
          <a:xfrm>
            <a:off x="7605486" y="6256186"/>
            <a:ext cx="45865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upäeva kohatäide 3">
            <a:extLst>
              <a:ext uri="{FF2B5EF4-FFF2-40B4-BE49-F238E27FC236}">
                <a16:creationId xmlns:a16="http://schemas.microsoft.com/office/drawing/2014/main" id="{96DEBBF3-C67B-47A9-B715-36E7E467EC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7" name="Jaluse kohatäide 4">
            <a:extLst>
              <a:ext uri="{FF2B5EF4-FFF2-40B4-BE49-F238E27FC236}">
                <a16:creationId xmlns:a16="http://schemas.microsoft.com/office/drawing/2014/main" id="{E476355C-0230-4853-AF11-0A1B0AD8E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8" name="Slaidinumbri kohatäide 5">
            <a:extLst>
              <a:ext uri="{FF2B5EF4-FFF2-40B4-BE49-F238E27FC236}">
                <a16:creationId xmlns:a16="http://schemas.microsoft.com/office/drawing/2014/main" id="{D0A15523-9DC0-4DB6-AAB5-709BE171F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otise pealki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di kohatäide 6">
            <a:extLst>
              <a:ext uri="{FF2B5EF4-FFF2-40B4-BE49-F238E27FC236}">
                <a16:creationId xmlns:a16="http://schemas.microsoft.com/office/drawing/2014/main" id="{A182AD2A-0ECB-4BEA-B4FC-8A8041F4F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2238"/>
            <a:ext cx="12199673" cy="2945761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76650"/>
            <a:ext cx="10515600" cy="1252163"/>
          </a:xfrm>
        </p:spPr>
        <p:txBody>
          <a:bodyPr rtlCol="0" anchor="ctr" anchorCtr="0"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928813"/>
            <a:ext cx="10515600" cy="1645660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cxnSp>
        <p:nvCxnSpPr>
          <p:cNvPr id="6" name="Sirgkonnektor 5">
            <a:extLst>
              <a:ext uri="{FF2B5EF4-FFF2-40B4-BE49-F238E27FC236}">
                <a16:creationId xmlns:a16="http://schemas.microsoft.com/office/drawing/2014/main" id="{96333DBA-ED5F-B346-8E4B-C25112DBA65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505786" y="-1017238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uupäeva kohatäide 3">
            <a:extLst>
              <a:ext uri="{FF2B5EF4-FFF2-40B4-BE49-F238E27FC236}">
                <a16:creationId xmlns:a16="http://schemas.microsoft.com/office/drawing/2014/main" id="{8D41C68D-A186-4D75-82A5-8C2768B184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9" name="Jaluse kohatäide 6">
            <a:extLst>
              <a:ext uri="{FF2B5EF4-FFF2-40B4-BE49-F238E27FC236}">
                <a16:creationId xmlns:a16="http://schemas.microsoft.com/office/drawing/2014/main" id="{88CEBD28-6BC1-4BA2-9AB9-287381DFB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10" name="Slaidinumbri kohatäide 7">
            <a:extLst>
              <a:ext uri="{FF2B5EF4-FFF2-40B4-BE49-F238E27FC236}">
                <a16:creationId xmlns:a16="http://schemas.microsoft.com/office/drawing/2014/main" id="{F89D9479-2604-412D-9703-94A042E59F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20367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5119" y="3846786"/>
            <a:ext cx="4137288" cy="2253977"/>
          </a:xfrm>
        </p:spPr>
        <p:txBody>
          <a:bodyPr rtlCol="0" anchor="t" anchorCtr="0">
            <a:noAutofit/>
          </a:bodyPr>
          <a:lstStyle>
            <a:lvl1pPr>
              <a:defRPr sz="6000">
                <a:latin typeface="+mj-lt"/>
              </a:defRPr>
            </a:lvl1pPr>
          </a:lstStyle>
          <a:p>
            <a:pPr rtl="0"/>
            <a:r>
              <a:rPr lang="et-EE" noProof="0"/>
              <a:t>Klõpsake juhtslaidi redigeerimiseks </a:t>
            </a:r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7615000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grammi kohatäide 15">
            <a:extLst>
              <a:ext uri="{FF2B5EF4-FFF2-40B4-BE49-F238E27FC236}">
                <a16:creationId xmlns:a16="http://schemas.microsoft.com/office/drawing/2014/main" id="{575A85FE-F25A-AA48-9533-535C917EB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4650" y="173736"/>
            <a:ext cx="6761163" cy="5740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et-EE" noProof="0"/>
              <a:t>Diagrammi lisamiseks klõpsake ikooni</a:t>
            </a:r>
          </a:p>
        </p:txBody>
      </p:sp>
      <p:sp>
        <p:nvSpPr>
          <p:cNvPr id="5" name="Kuupäeva kohatäide 2">
            <a:extLst>
              <a:ext uri="{FF2B5EF4-FFF2-40B4-BE49-F238E27FC236}">
                <a16:creationId xmlns:a16="http://schemas.microsoft.com/office/drawing/2014/main" id="{22378FC3-0625-417F-9504-AB73095047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6" name="Jaluse kohatäide 3">
            <a:extLst>
              <a:ext uri="{FF2B5EF4-FFF2-40B4-BE49-F238E27FC236}">
                <a16:creationId xmlns:a16="http://schemas.microsoft.com/office/drawing/2014/main" id="{BF811660-F20D-49FF-9445-C36E49BD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7" name="Slaidinumbri kohatäide 4">
            <a:extLst>
              <a:ext uri="{FF2B5EF4-FFF2-40B4-BE49-F238E27FC236}">
                <a16:creationId xmlns:a16="http://schemas.microsoft.com/office/drawing/2014/main" id="{9252CDD4-236D-4E0B-B7E5-1299FC84FC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fo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03" y="3663846"/>
            <a:ext cx="4385565" cy="2235016"/>
          </a:xfrm>
        </p:spPr>
        <p:txBody>
          <a:bodyPr rtlCol="0" anchor="t" anchorCtr="0">
            <a:normAutofit/>
          </a:bodyPr>
          <a:lstStyle>
            <a:lvl1pPr algn="l">
              <a:defRPr sz="5400">
                <a:latin typeface="+mj-lt"/>
              </a:defRPr>
            </a:lvl1pPr>
          </a:lstStyle>
          <a:p>
            <a:pPr rtl="0"/>
            <a:r>
              <a:rPr lang="et-EE" noProof="0"/>
              <a:t>Klõpsake juhtslaidi redigeerimiseks </a:t>
            </a:r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4523214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 kohatäide 12">
            <a:extLst>
              <a:ext uri="{FF2B5EF4-FFF2-40B4-BE49-F238E27FC236}">
                <a16:creationId xmlns:a16="http://schemas.microsoft.com/office/drawing/2014/main" id="{B039E4E5-7FFE-CC4B-8842-71AE4FA86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850" y="3667020"/>
            <a:ext cx="5564845" cy="2235016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130245D5-FEED-9942-BB36-B4B0944B9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613" y="549275"/>
            <a:ext cx="2555875" cy="2838450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1" name="Pildi kohatäide 3">
            <a:extLst>
              <a:ext uri="{FF2B5EF4-FFF2-40B4-BE49-F238E27FC236}">
                <a16:creationId xmlns:a16="http://schemas.microsoft.com/office/drawing/2014/main" id="{5EE6AB47-FCD9-0E4A-8E1D-B4C8D134BB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820" y="549275"/>
            <a:ext cx="2555875" cy="2838450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2" name="Ristkülik 11">
            <a:extLst>
              <a:ext uri="{FF2B5EF4-FFF2-40B4-BE49-F238E27FC236}">
                <a16:creationId xmlns:a16="http://schemas.microsoft.com/office/drawing/2014/main" id="{0D878389-B981-B246-9A16-3137079B452D}"/>
              </a:ext>
            </a:extLst>
          </p:cNvPr>
          <p:cNvSpPr/>
          <p:nvPr userDrawn="1"/>
        </p:nvSpPr>
        <p:spPr>
          <a:xfrm>
            <a:off x="0" y="6174931"/>
            <a:ext cx="12192000" cy="68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/>
          </a:p>
        </p:txBody>
      </p:sp>
      <p:sp>
        <p:nvSpPr>
          <p:cNvPr id="8" name="Kuupäeva kohatäide 2">
            <a:extLst>
              <a:ext uri="{FF2B5EF4-FFF2-40B4-BE49-F238E27FC236}">
                <a16:creationId xmlns:a16="http://schemas.microsoft.com/office/drawing/2014/main" id="{2B04B165-7AD0-4017-991A-53D3876388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9" name="Jaluse kohatäide 4">
            <a:extLst>
              <a:ext uri="{FF2B5EF4-FFF2-40B4-BE49-F238E27FC236}">
                <a16:creationId xmlns:a16="http://schemas.microsoft.com/office/drawing/2014/main" id="{6DF0ACE5-9E0A-47E1-A9C1-193F90792C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14" name="Slaidinumbri kohatäide 5">
            <a:extLst>
              <a:ext uri="{FF2B5EF4-FFF2-40B4-BE49-F238E27FC236}">
                <a16:creationId xmlns:a16="http://schemas.microsoft.com/office/drawing/2014/main" id="{B5A32872-1E9F-499E-A0E5-E25A255707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13322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449822"/>
            <a:ext cx="4812867" cy="636261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 noProof="0" dirty="0"/>
              <a:t>Klõpsake juhtslaidi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52954"/>
            <a:ext cx="4812867" cy="2827182"/>
          </a:xfrm>
        </p:spPr>
        <p:txBody>
          <a:bodyPr rtlCol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 dirty="0"/>
              <a:t>Klõpsake juhtslaidi tekstilaadide redigeerimiseks</a:t>
            </a:r>
          </a:p>
          <a:p>
            <a:pPr lvl="1" rtl="0"/>
            <a:r>
              <a:rPr lang="et-EE" noProof="0" dirty="0"/>
              <a:t>Teine tase</a:t>
            </a:r>
          </a:p>
          <a:p>
            <a:pPr lvl="2" rtl="0"/>
            <a:r>
              <a:rPr lang="et-EE" noProof="0" dirty="0"/>
              <a:t>Kolmas tase</a:t>
            </a:r>
          </a:p>
          <a:p>
            <a:pPr lvl="3" rtl="0"/>
            <a:r>
              <a:rPr lang="et-EE" noProof="0" dirty="0"/>
              <a:t>Neljas tase</a:t>
            </a:r>
          </a:p>
          <a:p>
            <a:pPr lvl="4" rtl="0"/>
            <a:r>
              <a:rPr lang="et-EE" noProof="0" dirty="0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6563" y="2449822"/>
            <a:ext cx="5294154" cy="636261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 noProof="0" dirty="0"/>
              <a:t>Klõpsake juhtslaidi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6563" y="3152954"/>
            <a:ext cx="5294154" cy="2827182"/>
          </a:xfrm>
        </p:spPr>
        <p:txBody>
          <a:bodyPr rtlCol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 dirty="0"/>
              <a:t>Klõpsake juhtslaidi tekstilaadide redigeerimiseks</a:t>
            </a:r>
          </a:p>
          <a:p>
            <a:pPr lvl="1" rtl="0"/>
            <a:r>
              <a:rPr lang="et-EE" noProof="0" dirty="0"/>
              <a:t>Teine tase</a:t>
            </a:r>
          </a:p>
          <a:p>
            <a:pPr lvl="2" rtl="0"/>
            <a:r>
              <a:rPr lang="et-EE" noProof="0" dirty="0"/>
              <a:t>Kolmas tase</a:t>
            </a:r>
          </a:p>
          <a:p>
            <a:pPr lvl="3" rtl="0"/>
            <a:r>
              <a:rPr lang="et-EE" noProof="0" dirty="0"/>
              <a:t>Neljas tase</a:t>
            </a:r>
          </a:p>
          <a:p>
            <a:pPr lvl="4" rtl="0"/>
            <a:r>
              <a:rPr lang="et-EE" noProof="0" dirty="0"/>
              <a:t>Viies tase</a:t>
            </a:r>
          </a:p>
        </p:txBody>
      </p:sp>
      <p:cxnSp>
        <p:nvCxnSpPr>
          <p:cNvPr id="8" name="Sirgkonnektor 7">
            <a:extLst>
              <a:ext uri="{FF2B5EF4-FFF2-40B4-BE49-F238E27FC236}">
                <a16:creationId xmlns:a16="http://schemas.microsoft.com/office/drawing/2014/main" id="{5F2090A0-772A-C549-8840-0CF48830E68A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ldi kohatäide 17">
            <a:extLst>
              <a:ext uri="{FF2B5EF4-FFF2-40B4-BE49-F238E27FC236}">
                <a16:creationId xmlns:a16="http://schemas.microsoft.com/office/drawing/2014/main" id="{2F5025B1-54F6-4735-8BE4-31E33BB3C1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2" name="Pealkiri 1">
            <a:extLst>
              <a:ext uri="{FF2B5EF4-FFF2-40B4-BE49-F238E27FC236}">
                <a16:creationId xmlns:a16="http://schemas.microsoft.com/office/drawing/2014/main" id="{08742881-DAF4-4DFE-8C09-2BCC306E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 rtlCol="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9" name="Kuupäeva kohatäide 6">
            <a:extLst>
              <a:ext uri="{FF2B5EF4-FFF2-40B4-BE49-F238E27FC236}">
                <a16:creationId xmlns:a16="http://schemas.microsoft.com/office/drawing/2014/main" id="{DFC82FBA-0F09-4E2A-B286-CC1BAF61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10" name="Jaluse kohatäide 10">
            <a:extLst>
              <a:ext uri="{FF2B5EF4-FFF2-40B4-BE49-F238E27FC236}">
                <a16:creationId xmlns:a16="http://schemas.microsoft.com/office/drawing/2014/main" id="{35C8B9BF-3225-42AC-AC54-8108B87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13" name="Slaidinumbri kohatäide 11">
            <a:extLst>
              <a:ext uri="{FF2B5EF4-FFF2-40B4-BE49-F238E27FC236}">
                <a16:creationId xmlns:a16="http://schemas.microsoft.com/office/drawing/2014/main" id="{B2CA33E4-9BFE-4DCE-972D-17F3F70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484326"/>
            <a:ext cx="3205396" cy="619011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3187458"/>
            <a:ext cx="3205396" cy="2827182"/>
          </a:xfrm>
        </p:spPr>
        <p:txBody>
          <a:bodyPr rtlCol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0008" y="2484326"/>
            <a:ext cx="3221182" cy="619011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50008" y="3187458"/>
            <a:ext cx="3221182" cy="2827182"/>
          </a:xfrm>
        </p:spPr>
        <p:txBody>
          <a:bodyPr rtlCol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8" name="Teksti kohatäide 4">
            <a:extLst>
              <a:ext uri="{FF2B5EF4-FFF2-40B4-BE49-F238E27FC236}">
                <a16:creationId xmlns:a16="http://schemas.microsoft.com/office/drawing/2014/main" id="{860ECCB6-C8A8-BB43-AC04-B3621CFEC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6013" y="2484326"/>
            <a:ext cx="3221182" cy="619011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t-EE" noProof="0"/>
              <a:t>Klõpsake juhtslaidi tekstilaadide redigeerimiseks</a:t>
            </a:r>
          </a:p>
        </p:txBody>
      </p:sp>
      <p:sp>
        <p:nvSpPr>
          <p:cNvPr id="9" name="Sisu kohatäide 5">
            <a:extLst>
              <a:ext uri="{FF2B5EF4-FFF2-40B4-BE49-F238E27FC236}">
                <a16:creationId xmlns:a16="http://schemas.microsoft.com/office/drawing/2014/main" id="{A42E179B-3AD1-7F42-AE86-86F1F9A377E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76013" y="3187458"/>
            <a:ext cx="3221182" cy="2827182"/>
          </a:xfrm>
        </p:spPr>
        <p:txBody>
          <a:bodyPr rtlCol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cxnSp>
        <p:nvCxnSpPr>
          <p:cNvPr id="11" name="Sirgkonnektor 10">
            <a:extLst>
              <a:ext uri="{FF2B5EF4-FFF2-40B4-BE49-F238E27FC236}">
                <a16:creationId xmlns:a16="http://schemas.microsoft.com/office/drawing/2014/main" id="{081FA6F8-E47A-AF48-81E8-B32BDDD67498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ldi kohatäide 17">
            <a:extLst>
              <a:ext uri="{FF2B5EF4-FFF2-40B4-BE49-F238E27FC236}">
                <a16:creationId xmlns:a16="http://schemas.microsoft.com/office/drawing/2014/main" id="{D90CF65F-2A4B-483A-A668-8CA45F6BA3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 rtlCol="0"/>
          <a:lstStyle/>
          <a:p>
            <a:pPr rtl="0"/>
            <a:r>
              <a:rPr lang="et-EE" noProof="0"/>
              <a:t>Pildi lisamiseks klõpsake ikooni</a:t>
            </a:r>
          </a:p>
        </p:txBody>
      </p:sp>
      <p:sp>
        <p:nvSpPr>
          <p:cNvPr id="16" name="Pealkiri 1">
            <a:extLst>
              <a:ext uri="{FF2B5EF4-FFF2-40B4-BE49-F238E27FC236}">
                <a16:creationId xmlns:a16="http://schemas.microsoft.com/office/drawing/2014/main" id="{FB9C7FF7-CB56-49D5-BC60-5B51F7308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 rtlCol="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12" name="Kuupäeva kohatäide 6">
            <a:extLst>
              <a:ext uri="{FF2B5EF4-FFF2-40B4-BE49-F238E27FC236}">
                <a16:creationId xmlns:a16="http://schemas.microsoft.com/office/drawing/2014/main" id="{3DEAC756-8E1D-4F9B-A6AC-2CB1A39280C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noProof="0"/>
              <a:t>20XX</a:t>
            </a:r>
          </a:p>
        </p:txBody>
      </p:sp>
      <p:sp>
        <p:nvSpPr>
          <p:cNvPr id="13" name="Jaluse kohatäide 10">
            <a:extLst>
              <a:ext uri="{FF2B5EF4-FFF2-40B4-BE49-F238E27FC236}">
                <a16:creationId xmlns:a16="http://schemas.microsoft.com/office/drawing/2014/main" id="{4DC7375B-BA19-477E-BC1F-E66C9A32D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14" name="Slaidinumbri kohatäide 11">
            <a:extLst>
              <a:ext uri="{FF2B5EF4-FFF2-40B4-BE49-F238E27FC236}">
                <a16:creationId xmlns:a16="http://schemas.microsoft.com/office/drawing/2014/main" id="{2EF863B1-B71D-40A5-B100-BEDDF13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noProof="0" smtClean="0"/>
              <a:pPr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3960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t-EE" noProof="0"/>
              <a:t>Klõpsake juhtslaidi pealkirjalaadi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t-EE" noProof="0"/>
              <a:t>Klõpsake juhtslaidi tekstilaadide redigeerimiseks</a:t>
            </a:r>
          </a:p>
          <a:p>
            <a:pPr lvl="1" rtl="0"/>
            <a:r>
              <a:rPr lang="et-EE" noProof="0"/>
              <a:t>Teine tase</a:t>
            </a:r>
          </a:p>
          <a:p>
            <a:pPr lvl="2" rtl="0"/>
            <a:r>
              <a:rPr lang="et-EE" noProof="0"/>
              <a:t>Kolmas tase</a:t>
            </a:r>
          </a:p>
          <a:p>
            <a:pPr lvl="3" rtl="0"/>
            <a:r>
              <a:rPr lang="et-EE" noProof="0"/>
              <a:t>Neljas tase</a:t>
            </a:r>
          </a:p>
          <a:p>
            <a:pPr lvl="4" rtl="0"/>
            <a:r>
              <a:rPr lang="et-EE" noProof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t-EE" noProof="0"/>
              <a:t>20XX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t-EE" noProof="0"/>
              <a:t>Esitluse pealkiri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t-EE" noProof="0" smtClean="0"/>
              <a:t>‹#›</a:t>
            </a:fld>
            <a:endParaRPr lang="et-EE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2" r:id="rId5"/>
    <p:sldLayoutId id="2147483652" r:id="rId6"/>
    <p:sldLayoutId id="2147483661" r:id="rId7"/>
    <p:sldLayoutId id="2147483653" r:id="rId8"/>
    <p:sldLayoutId id="2147483660" r:id="rId9"/>
    <p:sldLayoutId id="2147483658" r:id="rId10"/>
    <p:sldLayoutId id="2147483664" r:id="rId11"/>
    <p:sldLayoutId id="2147483663" r:id="rId12"/>
    <p:sldLayoutId id="2147483665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aak.volmer@ejs.ee" TargetMode="Externa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puidu lähivõte">
            <a:extLst>
              <a:ext uri="{FF2B5EF4-FFF2-40B4-BE49-F238E27FC236}">
                <a16:creationId xmlns:a16="http://schemas.microsoft.com/office/drawing/2014/main" id="{F7FE24EB-69BE-41CF-9F0B-0970FA69E3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8"/>
                    </a14:imgEffect>
                    <a14:imgEffect>
                      <a14:saturation sa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 rtlCol="0">
            <a:normAutofit fontScale="90000"/>
          </a:bodyPr>
          <a:lstStyle/>
          <a:p>
            <a:pPr rtl="0"/>
            <a:r>
              <a:rPr lang="et-EE" dirty="0"/>
              <a:t>Eesti Jahimeeste Selts</a:t>
            </a:r>
            <a:br>
              <a:rPr lang="et-EE" dirty="0"/>
            </a:br>
            <a:r>
              <a:rPr lang="et-EE" dirty="0"/>
              <a:t>PÕHIKIRI</a:t>
            </a:r>
            <a:br>
              <a:rPr lang="et-EE" dirty="0"/>
            </a:b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2621" y="4579234"/>
            <a:ext cx="3672592" cy="999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t-EE" dirty="0"/>
              <a:t>Jaak Volmer</a:t>
            </a:r>
          </a:p>
          <a:p>
            <a:r>
              <a:rPr lang="et-EE" sz="1000" dirty="0"/>
              <a:t>Juuni 2023</a:t>
            </a:r>
          </a:p>
          <a:p>
            <a:pPr rtl="0"/>
            <a:endParaRPr lang="et-EE" dirty="0"/>
          </a:p>
          <a:p>
            <a:pPr rtl="0"/>
            <a:endParaRPr lang="et-EE" dirty="0"/>
          </a:p>
        </p:txBody>
      </p:sp>
      <p:sp>
        <p:nvSpPr>
          <p:cNvPr id="17" name="Vabakuju 8">
            <a:extLst>
              <a:ext uri="{FF2B5EF4-FFF2-40B4-BE49-F238E27FC236}">
                <a16:creationId xmlns:a16="http://schemas.microsoft.com/office/drawing/2014/main" id="{32CAE77E-CF7A-47FE-869E-1176F6CA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770" y="-30613"/>
            <a:ext cx="3672591" cy="5431084"/>
          </a:xfrm>
          <a:custGeom>
            <a:avLst/>
            <a:gdLst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287187 h 5021705"/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020996 h 5021705"/>
              <a:gd name="connsiteX0" fmla="*/ 0 w 3912433"/>
              <a:gd name="connsiteY0" fmla="*/ 0 h 5168788"/>
              <a:gd name="connsiteX1" fmla="*/ 0 w 3912433"/>
              <a:gd name="connsiteY1" fmla="*/ 5168788 h 5168788"/>
              <a:gd name="connsiteX2" fmla="*/ 3912433 w 3912433"/>
              <a:gd name="connsiteY2" fmla="*/ 5168788 h 5168788"/>
              <a:gd name="connsiteX3" fmla="*/ 3912433 w 3912433"/>
              <a:gd name="connsiteY3" fmla="*/ 4168079 h 51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433" h="5168788">
                <a:moveTo>
                  <a:pt x="0" y="0"/>
                </a:moveTo>
                <a:lnTo>
                  <a:pt x="0" y="5168788"/>
                </a:lnTo>
                <a:lnTo>
                  <a:pt x="3912433" y="5168788"/>
                </a:lnTo>
                <a:lnTo>
                  <a:pt x="3912433" y="4168079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/>
          </a:p>
        </p:txBody>
      </p:sp>
      <p:cxnSp>
        <p:nvCxnSpPr>
          <p:cNvPr id="18" name="Sirgkonnektor 17">
            <a:extLst>
              <a:ext uri="{FF2B5EF4-FFF2-40B4-BE49-F238E27FC236}">
                <a16:creationId xmlns:a16="http://schemas.microsoft.com/office/drawing/2014/main" id="{2B7F3532-0764-4856-AF98-4671C7227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46361" y="-29980"/>
            <a:ext cx="0" cy="22185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puiduringide lähivõte">
            <a:extLst>
              <a:ext uri="{FF2B5EF4-FFF2-40B4-BE49-F238E27FC236}">
                <a16:creationId xmlns:a16="http://schemas.microsoft.com/office/drawing/2014/main" id="{D0173078-5567-4EA7-8EFA-35D245A89A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945761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</p:spPr>
        <p:txBody>
          <a:bodyPr rtlCol="0"/>
          <a:lstStyle/>
          <a:p>
            <a:pPr rtl="0"/>
            <a:r>
              <a:rPr lang="et-EE" dirty="0"/>
              <a:t>Kivi kotti!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3635"/>
            <a:ext cx="9926782" cy="1662546"/>
          </a:xfrm>
        </p:spPr>
        <p:txBody>
          <a:bodyPr rtlCol="0">
            <a:normAutofit/>
          </a:bodyPr>
          <a:lstStyle/>
          <a:p>
            <a:pPr rtl="0"/>
            <a:r>
              <a:rPr lang="et-EE" dirty="0"/>
              <a:t>Jaak Volmer</a:t>
            </a:r>
          </a:p>
          <a:p>
            <a:pPr rtl="0"/>
            <a:r>
              <a:rPr lang="et-EE" sz="1400" dirty="0">
                <a:solidFill>
                  <a:srgbClr val="260DD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jaak.volmer@ejs.ee</a:t>
            </a:r>
            <a:r>
              <a:rPr lang="et-EE" sz="1400" dirty="0">
                <a:solidFill>
                  <a:srgbClr val="260DDF"/>
                </a:solidFill>
              </a:rPr>
              <a:t> 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AF71291-B666-4D05-AAAE-17252D331C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759E614-40E7-486F-BBB5-80C863AC6C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DCA79AC-C897-45AD-8CB4-023E28E30E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di kohatäide 10" descr="lähivõte puukoorest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19" name="Teksti kohatäide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042" y="933229"/>
            <a:ext cx="10052720" cy="5087325"/>
          </a:xfrm>
        </p:spPr>
        <p:txBody>
          <a:bodyPr rtlCol="0"/>
          <a:lstStyle/>
          <a:p>
            <a:pPr rtl="0"/>
            <a:endParaRPr lang="et-EE" sz="1200" dirty="0"/>
          </a:p>
          <a:p>
            <a:pPr rtl="0"/>
            <a:endParaRPr lang="et-EE" sz="1200" dirty="0"/>
          </a:p>
          <a:p>
            <a:r>
              <a:rPr lang="et-EE" sz="2400" dirty="0"/>
              <a:t>8. SELTSI VOLIKOGU</a:t>
            </a:r>
          </a:p>
          <a:p>
            <a:r>
              <a:rPr lang="et-EE" sz="2400" dirty="0"/>
              <a:t>8.1 Seltsi kõrgeim juhtimisorgan on Seltsi liikmete poolt delegeeritud volinike koosolek - Seltsi volikogu. </a:t>
            </a:r>
          </a:p>
          <a:p>
            <a:r>
              <a:rPr lang="et-EE" sz="2400" dirty="0"/>
              <a:t>Volinikud delegeeritakse esindusnormiga lähtuvalt põhimõtetest, et üks (1) volinik Seltsi liikme iga seitsmekümne (70) füüsilisest isikust liikme kohta (1 - 70 liiget: 1 volinik; 71 - 140 liiget: 2 volinikku jne). </a:t>
            </a:r>
          </a:p>
          <a:p>
            <a:r>
              <a:rPr lang="et-EE" sz="2400" dirty="0"/>
              <a:t>Liikmete poolt volinike valimise protseduuri kehtestab iga Seltsi liige enda jaoks iseseisvalt. Liikme poolt valitud volinike arvu korrigeeritakse iga aasta 1.aprilli seisuga iga Seltsi liikme poolt.</a:t>
            </a:r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F7C7447B-077A-4961-86A9-5923BCAB48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ABE8F5CA-1242-4729-AC43-4CCF2FB9DC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2</a:t>
            </a:fld>
            <a:endParaRPr lang="et-EE"/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85995CDB-BF7F-3373-608F-2252CBF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255" y="1303702"/>
            <a:ext cx="7766978" cy="529391"/>
          </a:xfrm>
        </p:spPr>
        <p:txBody>
          <a:bodyPr/>
          <a:lstStyle/>
          <a:p>
            <a:r>
              <a:rPr lang="et-EE" sz="2400" dirty="0"/>
              <a:t>Väljavõte põhikirjast</a:t>
            </a:r>
          </a:p>
        </p:txBody>
      </p:sp>
    </p:spTree>
    <p:extLst>
      <p:ext uri="{BB962C8B-B14F-4D97-AF65-F5344CB8AC3E}">
        <p14:creationId xmlns:p14="http://schemas.microsoft.com/office/powerpoint/2010/main" val="24144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rtlCol="0"/>
          <a:lstStyle/>
          <a:p>
            <a:pPr rtl="0"/>
            <a:r>
              <a:rPr lang="et-EE" dirty="0"/>
              <a:t>Ajalugu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8813"/>
            <a:ext cx="10747532" cy="1645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et-EE" dirty="0"/>
              <a:t>Oli 15 maakondlikku klubi</a:t>
            </a:r>
          </a:p>
          <a:p>
            <a:pPr marL="457200" indent="-457200" rtl="0">
              <a:buFont typeface="+mj-lt"/>
              <a:buAutoNum type="arabicPeriod"/>
            </a:pPr>
            <a:r>
              <a:rPr lang="et-EE" dirty="0"/>
              <a:t>Maakondlike klubide lagunemine</a:t>
            </a:r>
          </a:p>
          <a:p>
            <a:pPr marL="457200" indent="-457200" rtl="0">
              <a:buFont typeface="+mj-lt"/>
              <a:buAutoNum type="arabicPeriod"/>
            </a:pPr>
            <a:r>
              <a:rPr lang="et-EE" dirty="0" err="1"/>
              <a:t>EJSi</a:t>
            </a:r>
            <a:r>
              <a:rPr lang="et-EE" dirty="0"/>
              <a:t> liikmeskonna suurendamiseks otseliikmete vastuvõtmine</a:t>
            </a:r>
          </a:p>
          <a:p>
            <a:pPr rtl="0"/>
            <a:endParaRPr lang="et-EE" dirty="0"/>
          </a:p>
        </p:txBody>
      </p:sp>
      <p:pic>
        <p:nvPicPr>
          <p:cNvPr id="10" name="Pildi kohatäide 9" descr="lähivõte roostetatud naelte hunnikust">
            <a:extLst>
              <a:ext uri="{FF2B5EF4-FFF2-40B4-BE49-F238E27FC236}">
                <a16:creationId xmlns:a16="http://schemas.microsoft.com/office/drawing/2014/main" id="{19E24BD9-7C4F-4CBC-A1A3-365B17564D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11600"/>
            <a:ext cx="12199938" cy="2946400"/>
          </a:xfrm>
          <a:prstGeom prst="rect">
            <a:avLst/>
          </a:prstGeom>
        </p:spPr>
      </p:pic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8793EAC-1C63-48A8-A1F6-B99D0D21E2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E9DB856-36DA-450C-BBE3-B505DB80DC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34A761C-7039-4C48-BCE5-1581B37826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14" descr="lähivõte puidul olevast saelehest">
            <a:extLst>
              <a:ext uri="{FF2B5EF4-FFF2-40B4-BE49-F238E27FC236}">
                <a16:creationId xmlns:a16="http://schemas.microsoft.com/office/drawing/2014/main" id="{5F6978D0-415F-4580-9A46-F5D8C3BF8B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57" y="866613"/>
            <a:ext cx="5079113" cy="1356607"/>
          </a:xfrm>
        </p:spPr>
        <p:txBody>
          <a:bodyPr rtlCol="0">
            <a:normAutofit/>
          </a:bodyPr>
          <a:lstStyle/>
          <a:p>
            <a:pPr rtl="0"/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Tänane seis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46084"/>
            <a:ext cx="5431324" cy="30205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t-EE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Maakondlikel klubidel on volinike kvoot endiselt põhikirja ideed järgiv, ehk 70 liikme kohta 1 volinik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Otse </a:t>
            </a:r>
            <a:r>
              <a:rPr lang="et-EE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EJS-i</a:t>
            </a:r>
            <a:r>
              <a:rPr lang="et-EE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liikmete reaalne volinike kvoot on keskmiselt       42 liikme kohta 1 volinik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EC8DB68-2E92-404F-92DB-686F0759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 rtlCol="0"/>
          <a:lstStyle/>
          <a:p>
            <a:pPr rtl="0"/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Struktuur - põhikiri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6F16CF0-2D6F-4308-84F3-0D90106E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smtClean="0">
                <a:latin typeface="Calibri Light" panose="020F0302020204030204" pitchFamily="34" charset="0"/>
                <a:cs typeface="Calibri Light" panose="020F0302020204030204" pitchFamily="34" charset="0"/>
              </a:rPr>
              <a:pPr rtl="0"/>
              <a:t>4</a:t>
            </a:fld>
            <a:endParaRPr lang="et-E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EE218F9-AB58-4282-BBEE-677032C7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</p:spPr>
        <p:txBody>
          <a:bodyPr rtlCol="0"/>
          <a:lstStyle/>
          <a:p>
            <a:pPr rtl="0"/>
            <a:r>
              <a:rPr lang="et-EE" dirty="0">
                <a:latin typeface="Calibri Light" panose="020F0302020204030204" pitchFamily="34" charset="0"/>
                <a:cs typeface="Calibri Light" panose="020F03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di kohatäide 10" descr="lähivõte puukoorest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19" name="Teksti kohatäide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705" y="1553714"/>
            <a:ext cx="9596718" cy="4159232"/>
          </a:xfrm>
        </p:spPr>
        <p:txBody>
          <a:bodyPr rtlCol="0"/>
          <a:lstStyle/>
          <a:p>
            <a:pPr rtl="0"/>
            <a:endParaRPr lang="et-EE" sz="1200" dirty="0"/>
          </a:p>
          <a:p>
            <a:pPr rtl="0"/>
            <a:endParaRPr lang="et-EE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400" dirty="0"/>
              <a:t>EJS-s on otse 86 jahiseltsi, neist üle 70 liikme on ainult 8-l seltsil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400" dirty="0"/>
              <a:t>Nende keskmine liikmete arv on ~ 42 (3640 : 86)</a:t>
            </a:r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F7C7447B-077A-4961-86A9-5923BCAB48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ABE8F5CA-1242-4729-AC43-4CCF2FB9DC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5</a:t>
            </a:fld>
            <a:endParaRPr lang="et-EE"/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85995CDB-BF7F-3373-608F-2252CBF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98" y="1886297"/>
            <a:ext cx="7766978" cy="529391"/>
          </a:xfrm>
        </p:spPr>
        <p:txBody>
          <a:bodyPr/>
          <a:lstStyle/>
          <a:p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Näide 1</a:t>
            </a:r>
            <a:r>
              <a:rPr lang="et-E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88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di kohatäide 10" descr="lähivõte puukoorest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19" name="Teksti kohatäide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506" y="0"/>
            <a:ext cx="5571387" cy="1575303"/>
          </a:xfrm>
        </p:spPr>
        <p:txBody>
          <a:bodyPr rtlCol="0"/>
          <a:lstStyle/>
          <a:p>
            <a:pPr rtl="0"/>
            <a:endParaRPr lang="et-EE" sz="1200" dirty="0"/>
          </a:p>
          <a:p>
            <a:pPr rtl="0"/>
            <a:endParaRPr lang="et-EE" sz="1200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F7C7447B-077A-4961-86A9-5923BCAB48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ABE8F5CA-1242-4729-AC43-4CCF2FB9DC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92874"/>
            <a:ext cx="4114800" cy="365125"/>
          </a:xfrm>
        </p:spPr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6</a:t>
            </a:fld>
            <a:endParaRPr lang="et-EE"/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85995CDB-BF7F-3373-608F-2252CBF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09" y="258260"/>
            <a:ext cx="7766978" cy="529391"/>
          </a:xfrm>
        </p:spPr>
        <p:txBody>
          <a:bodyPr/>
          <a:lstStyle/>
          <a:p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Näide 2</a:t>
            </a:r>
            <a:endParaRPr lang="et-E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4F417E1-6B68-D15B-5EA9-DB51ECDA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66485"/>
              </p:ext>
            </p:extLst>
          </p:nvPr>
        </p:nvGraphicFramePr>
        <p:xfrm>
          <a:off x="3192722" y="136524"/>
          <a:ext cx="7520585" cy="641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29142" imgH="4629150" progId="Excel.Sheet.12">
                  <p:embed/>
                </p:oleObj>
              </mc:Choice>
              <mc:Fallback>
                <p:oleObj name="Worksheet" r:id="rId5" imgW="5429142" imgH="4629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2722" y="136524"/>
                        <a:ext cx="7520585" cy="6412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12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di kohatäide 10" descr="lähivõte puukoorest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19" name="Teksti kohatäide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119" y="1620075"/>
            <a:ext cx="9182869" cy="4129034"/>
          </a:xfrm>
        </p:spPr>
        <p:txBody>
          <a:bodyPr rtlCol="0"/>
          <a:lstStyle/>
          <a:p>
            <a:pPr rtl="0"/>
            <a:endParaRPr lang="et-EE" sz="1200" dirty="0"/>
          </a:p>
          <a:p>
            <a:pPr rtl="0"/>
            <a:endParaRPr lang="et-EE" sz="1200" dirty="0"/>
          </a:p>
          <a:p>
            <a:pPr marL="457200" indent="-457200">
              <a:buFont typeface="+mj-lt"/>
              <a:buAutoNum type="arabicPeriod"/>
            </a:pPr>
            <a:r>
              <a:rPr lang="et-EE" sz="2000" dirty="0"/>
              <a:t>Teen ettepaneku otsustada täna, et järgmisel Volinike koosolekul teeme otsuse Põhikirja p. 8 muutmise/mitte muutmise küsimuses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000" dirty="0"/>
              <a:t>Minu ettepanek on, et Volinike kvoot peab olema seotud jahipiirkonnaga</a:t>
            </a:r>
          </a:p>
          <a:p>
            <a:pPr marL="457200" indent="-457200">
              <a:buFont typeface="+mj-lt"/>
              <a:buAutoNum type="arabicPeriod"/>
            </a:pPr>
            <a:endParaRPr lang="et-EE" sz="1200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F7C7447B-077A-4961-86A9-5923BCAB48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ABE8F5CA-1242-4729-AC43-4CCF2FB9DC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7</a:t>
            </a:fld>
            <a:endParaRPr lang="et-EE"/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85995CDB-BF7F-3373-608F-2252CBF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677" y="1850083"/>
            <a:ext cx="7766978" cy="529391"/>
          </a:xfrm>
        </p:spPr>
        <p:txBody>
          <a:bodyPr/>
          <a:lstStyle/>
          <a:p>
            <a:r>
              <a:rPr lang="et-EE" sz="2000" dirty="0"/>
              <a:t>Ettepanek</a:t>
            </a:r>
          </a:p>
        </p:txBody>
      </p:sp>
    </p:spTree>
    <p:extLst>
      <p:ext uri="{BB962C8B-B14F-4D97-AF65-F5344CB8AC3E}">
        <p14:creationId xmlns:p14="http://schemas.microsoft.com/office/powerpoint/2010/main" val="554560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di kohatäide 11" descr="lähivõte õõnestatud puuhalgudest">
            <a:extLst>
              <a:ext uri="{FF2B5EF4-FFF2-40B4-BE49-F238E27FC236}">
                <a16:creationId xmlns:a16="http://schemas.microsoft.com/office/drawing/2014/main" id="{30F2A250-52D7-4D99-BD0B-BCB3EA1B37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" y="-4763"/>
            <a:ext cx="5021348" cy="6858001"/>
          </a:xfrm>
        </p:spPr>
      </p:pic>
      <p:sp>
        <p:nvSpPr>
          <p:cNvPr id="32" name="Pealkiri 31">
            <a:extLst>
              <a:ext uri="{FF2B5EF4-FFF2-40B4-BE49-F238E27FC236}">
                <a16:creationId xmlns:a16="http://schemas.microsoft.com/office/drawing/2014/main" id="{F2959A91-4FC0-437D-AC15-2DA5FC8C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24" y="420988"/>
            <a:ext cx="4259259" cy="2285999"/>
          </a:xfrm>
        </p:spPr>
        <p:txBody>
          <a:bodyPr rtlCol="0"/>
          <a:lstStyle/>
          <a:p>
            <a:pPr algn="ctr" rtl="0"/>
            <a:r>
              <a:rPr lang="et-EE" sz="9600" b="1" dirty="0"/>
              <a:t>+</a:t>
            </a:r>
            <a:r>
              <a:rPr lang="et-EE" dirty="0"/>
              <a:t>   </a:t>
            </a:r>
            <a:r>
              <a:rPr lang="et-EE" sz="3200" dirty="0"/>
              <a:t>ja  </a:t>
            </a:r>
            <a:r>
              <a:rPr lang="et-EE" dirty="0"/>
              <a:t> </a:t>
            </a:r>
            <a:r>
              <a:rPr lang="et-EE" sz="9600" b="1" dirty="0"/>
              <a:t>–</a:t>
            </a:r>
            <a:r>
              <a:rPr lang="et-EE" dirty="0"/>
              <a:t>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39" y="516049"/>
            <a:ext cx="5506849" cy="5410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t-EE" sz="9600" b="1" dirty="0"/>
              <a:t>+</a:t>
            </a:r>
            <a:r>
              <a:rPr lang="et-EE" dirty="0"/>
              <a:t>   Saame igast piirkonnast</a:t>
            </a:r>
            <a:br>
              <a:rPr lang="et-EE" dirty="0"/>
            </a:br>
            <a:r>
              <a:rPr lang="et-EE" dirty="0"/>
              <a:t>	  esindaja Volinike koosolekule </a:t>
            </a:r>
          </a:p>
          <a:p>
            <a:pPr rtl="0"/>
            <a:endParaRPr lang="et-EE" dirty="0"/>
          </a:p>
          <a:p>
            <a:pPr rtl="0"/>
            <a:r>
              <a:rPr lang="et-EE" sz="9600" b="1" dirty="0"/>
              <a:t>–</a:t>
            </a:r>
            <a:r>
              <a:rPr lang="et-EE" dirty="0"/>
              <a:t>   Koosoleku supiraha kulu suureneb  	ja ka saal peab suurem olema</a:t>
            </a:r>
          </a:p>
          <a:p>
            <a:pPr rtl="0"/>
            <a:endParaRPr lang="et-EE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A8124124-F6BB-486F-96EC-75A0CC0B57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73062AD0-8136-4BB7-96DD-82347B32CA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A1FCEF05-3A03-4BED-B0DD-9680C07AD2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di kohatäide 10" descr="lähivõte puukoorest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19" name="Teksti kohatäide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600" y="1834371"/>
            <a:ext cx="9596718" cy="2909644"/>
          </a:xfrm>
        </p:spPr>
        <p:txBody>
          <a:bodyPr rtlCol="0"/>
          <a:lstStyle/>
          <a:p>
            <a:pPr rtl="0"/>
            <a:endParaRPr lang="et-EE" sz="1200" dirty="0"/>
          </a:p>
          <a:p>
            <a:pPr rtl="0"/>
            <a:endParaRPr lang="et-EE" sz="1200" dirty="0"/>
          </a:p>
          <a:p>
            <a:pPr algn="ctr" rtl="0"/>
            <a:r>
              <a:rPr lang="et-EE" dirty="0"/>
              <a:t>Reaalselt alles 2025. aastal.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fi-FI" sz="2400" dirty="0"/>
          </a:p>
          <a:p>
            <a:pPr rtl="0"/>
            <a:endParaRPr lang="et-EE" sz="1200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F7C7447B-077A-4961-86A9-5923BCAB48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t-EE" dirty="0"/>
              <a:t>2023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ABE8F5CA-1242-4729-AC43-4CCF2FB9DC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t-EE" dirty="0"/>
              <a:t>Struktuur - põhikiri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t-EE" smtClean="0"/>
              <a:pPr rtl="0"/>
              <a:t>9</a:t>
            </a:fld>
            <a:endParaRPr lang="et-EE"/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85995CDB-BF7F-3373-608F-2252CBF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105" y="2085473"/>
            <a:ext cx="7766978" cy="529391"/>
          </a:xfrm>
        </p:spPr>
        <p:txBody>
          <a:bodyPr/>
          <a:lstStyle/>
          <a:p>
            <a:r>
              <a:rPr lang="et-E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jõustumine</a:t>
            </a:r>
          </a:p>
        </p:txBody>
      </p:sp>
    </p:spTree>
    <p:extLst>
      <p:ext uri="{BB962C8B-B14F-4D97-AF65-F5344CB8AC3E}">
        <p14:creationId xmlns:p14="http://schemas.microsoft.com/office/powerpoint/2010/main" val="232168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’i kujundus">
  <a:themeElements>
    <a:clrScheme name="Dark Wood">
      <a:dk1>
        <a:srgbClr val="192A2E"/>
      </a:dk1>
      <a:lt1>
        <a:srgbClr val="FFFFFF"/>
      </a:lt1>
      <a:dk2>
        <a:srgbClr val="936959"/>
      </a:dk2>
      <a:lt2>
        <a:srgbClr val="576466"/>
      </a:lt2>
      <a:accent1>
        <a:srgbClr val="192A2E"/>
      </a:accent1>
      <a:accent2>
        <a:srgbClr val="41536D"/>
      </a:accent2>
      <a:accent3>
        <a:srgbClr val="7F3A33"/>
      </a:accent3>
      <a:accent4>
        <a:srgbClr val="B2714B"/>
      </a:accent4>
      <a:accent5>
        <a:srgbClr val="D5C9BD"/>
      </a:accent5>
      <a:accent6>
        <a:srgbClr val="8D9C95"/>
      </a:accent6>
      <a:hlink>
        <a:srgbClr val="EAEAEA"/>
      </a:hlink>
      <a:folHlink>
        <a:srgbClr val="954F72"/>
      </a:folHlink>
    </a:clrScheme>
    <a:fontScheme name="Dark Wood">
      <a:majorFont>
        <a:latin typeface="Bodoni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7008_TF00564740_Win32" id="{1E554CAF-7C40-4968-A306-08E36050D968}" vid="{BB25C569-B2B9-41EE-8018-3D84CA5CBAAB}"/>
    </a:ext>
  </a:extLst>
</a:theme>
</file>

<file path=ppt/theme/theme2.xml><?xml version="1.0" encoding="utf-8"?>
<a:theme xmlns:a="http://schemas.openxmlformats.org/drawingml/2006/main" name="Office’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’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94F112-2C18-4A4B-8670-27820EBCA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1BCEA-BFD4-4A19-A553-5C9F87CB8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95FB-CA08-49B7-ACB3-F9D3CF51D93A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230e9df3-be65-4c73-a93b-d1236ebd677e"/>
    <ds:schemaRef ds:uri="http://purl.org/dc/dcmitype/"/>
    <ds:schemaRef ds:uri="http://www.w3.org/XML/1998/namespace"/>
    <ds:schemaRef ds:uri="http://schemas.microsoft.com/sharepoint/v3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Tumeda puiduga esitlus</Template>
  <TotalTime>1314</TotalTime>
  <Words>311</Words>
  <Application>Microsoft Office PowerPoint</Application>
  <PresentationFormat>Laiekraan</PresentationFormat>
  <Paragraphs>78</Paragraphs>
  <Slides>10</Slides>
  <Notes>10</Notes>
  <HiddenSlides>0</HiddenSlides>
  <MMClips>0</MMClips>
  <ScaleCrop>false</ScaleCrop>
  <HeadingPairs>
    <vt:vector size="8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Bodoni MT</vt:lpstr>
      <vt:lpstr>Calibri</vt:lpstr>
      <vt:lpstr>Calibri Light</vt:lpstr>
      <vt:lpstr>Office’i kujundus</vt:lpstr>
      <vt:lpstr>Microsoft Exceli tööleht</vt:lpstr>
      <vt:lpstr>Eesti Jahimeeste Selts PÕHIKIRI </vt:lpstr>
      <vt:lpstr>Väljavõte põhikirjast</vt:lpstr>
      <vt:lpstr>Ajalugu</vt:lpstr>
      <vt:lpstr>Tänane seis</vt:lpstr>
      <vt:lpstr>Näide 1 </vt:lpstr>
      <vt:lpstr>Näide 2</vt:lpstr>
      <vt:lpstr>Ettepanek</vt:lpstr>
      <vt:lpstr>+   ja   – </vt:lpstr>
      <vt:lpstr>jõustumine</vt:lpstr>
      <vt:lpstr>Kivi kotti!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EJSi STRUKTUUR </dc:title>
  <dc:creator>Tõnu</dc:creator>
  <cp:lastModifiedBy>Tõnu Peterson</cp:lastModifiedBy>
  <cp:revision>44</cp:revision>
  <cp:lastPrinted>2023-04-12T14:27:24Z</cp:lastPrinted>
  <dcterms:created xsi:type="dcterms:W3CDTF">2023-04-10T09:01:09Z</dcterms:created>
  <dcterms:modified xsi:type="dcterms:W3CDTF">2023-06-07T13:45:57Z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