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22"/>
  </p:notesMasterIdLst>
  <p:sldIdLst>
    <p:sldId id="256" r:id="rId2"/>
    <p:sldId id="300" r:id="rId3"/>
    <p:sldId id="301" r:id="rId4"/>
    <p:sldId id="304" r:id="rId5"/>
    <p:sldId id="306" r:id="rId6"/>
    <p:sldId id="309" r:id="rId7"/>
    <p:sldId id="312" r:id="rId8"/>
    <p:sldId id="313" r:id="rId9"/>
    <p:sldId id="323" r:id="rId10"/>
    <p:sldId id="308" r:id="rId11"/>
    <p:sldId id="310" r:id="rId12"/>
    <p:sldId id="290" r:id="rId13"/>
    <p:sldId id="315" r:id="rId14"/>
    <p:sldId id="316" r:id="rId15"/>
    <p:sldId id="317" r:id="rId16"/>
    <p:sldId id="318" r:id="rId17"/>
    <p:sldId id="319" r:id="rId18"/>
    <p:sldId id="320" r:id="rId19"/>
    <p:sldId id="321" r:id="rId20"/>
    <p:sldId id="307" r:id="rId21"/>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C4B3D4-960F-49EC-9CEB-99E85CFAA0C0}" v="6" dt="2020-09-16T10:42:03.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dri-Aija Viik" userId="3bc4deabedbbf29f" providerId="LiveId" clId="{22C4B3D4-960F-49EC-9CEB-99E85CFAA0C0}"/>
    <pc:docChg chg="custSel addSld delSld modSld sldOrd">
      <pc:chgData name="Kadri-Aija Viik" userId="3bc4deabedbbf29f" providerId="LiveId" clId="{22C4B3D4-960F-49EC-9CEB-99E85CFAA0C0}" dt="2020-09-16T10:42:05.735" v="278" actId="13926"/>
      <pc:docMkLst>
        <pc:docMk/>
      </pc:docMkLst>
      <pc:sldChg chg="modSp mod">
        <pc:chgData name="Kadri-Aija Viik" userId="3bc4deabedbbf29f" providerId="LiveId" clId="{22C4B3D4-960F-49EC-9CEB-99E85CFAA0C0}" dt="2020-09-16T08:49:48.559" v="80" actId="20577"/>
        <pc:sldMkLst>
          <pc:docMk/>
          <pc:sldMk cId="1589732638" sldId="256"/>
        </pc:sldMkLst>
        <pc:spChg chg="mod">
          <ac:chgData name="Kadri-Aija Viik" userId="3bc4deabedbbf29f" providerId="LiveId" clId="{22C4B3D4-960F-49EC-9CEB-99E85CFAA0C0}" dt="2020-09-16T08:49:48.559" v="80" actId="20577"/>
          <ac:spMkLst>
            <pc:docMk/>
            <pc:sldMk cId="1589732638" sldId="256"/>
            <ac:spMk id="2" creationId="{12EDE202-BEF4-456D-80FE-209DDB679459}"/>
          </ac:spMkLst>
        </pc:spChg>
        <pc:spChg chg="mod">
          <ac:chgData name="Kadri-Aija Viik" userId="3bc4deabedbbf29f" providerId="LiveId" clId="{22C4B3D4-960F-49EC-9CEB-99E85CFAA0C0}" dt="2020-09-16T08:49:41.140" v="71" actId="20577"/>
          <ac:spMkLst>
            <pc:docMk/>
            <pc:sldMk cId="1589732638" sldId="256"/>
            <ac:spMk id="3" creationId="{2EC7061D-9BD9-4979-A2E3-D211A40BAE3A}"/>
          </ac:spMkLst>
        </pc:spChg>
      </pc:sldChg>
      <pc:sldChg chg="del">
        <pc:chgData name="Kadri-Aija Viik" userId="3bc4deabedbbf29f" providerId="LiveId" clId="{22C4B3D4-960F-49EC-9CEB-99E85CFAA0C0}" dt="2020-09-16T09:27:41.862" v="150" actId="2696"/>
        <pc:sldMkLst>
          <pc:docMk/>
          <pc:sldMk cId="3546861558" sldId="259"/>
        </pc:sldMkLst>
      </pc:sldChg>
      <pc:sldChg chg="ord">
        <pc:chgData name="Kadri-Aija Viik" userId="3bc4deabedbbf29f" providerId="LiveId" clId="{22C4B3D4-960F-49EC-9CEB-99E85CFAA0C0}" dt="2020-09-16T09:35:46.781" v="254"/>
        <pc:sldMkLst>
          <pc:docMk/>
          <pc:sldMk cId="447468049" sldId="264"/>
        </pc:sldMkLst>
      </pc:sldChg>
      <pc:sldChg chg="delSp modSp mod">
        <pc:chgData name="Kadri-Aija Viik" userId="3bc4deabedbbf29f" providerId="LiveId" clId="{22C4B3D4-960F-49EC-9CEB-99E85CFAA0C0}" dt="2020-09-16T09:28:35.917" v="160" actId="21"/>
        <pc:sldMkLst>
          <pc:docMk/>
          <pc:sldMk cId="1060282898" sldId="280"/>
        </pc:sldMkLst>
        <pc:spChg chg="mod">
          <ac:chgData name="Kadri-Aija Viik" userId="3bc4deabedbbf29f" providerId="LiveId" clId="{22C4B3D4-960F-49EC-9CEB-99E85CFAA0C0}" dt="2020-09-16T09:28:06.472" v="159" actId="20577"/>
          <ac:spMkLst>
            <pc:docMk/>
            <pc:sldMk cId="1060282898" sldId="280"/>
            <ac:spMk id="3" creationId="{9D1CC073-5CEB-428C-A0E0-19577A881E29}"/>
          </ac:spMkLst>
        </pc:spChg>
        <pc:picChg chg="del">
          <ac:chgData name="Kadri-Aija Viik" userId="3bc4deabedbbf29f" providerId="LiveId" clId="{22C4B3D4-960F-49EC-9CEB-99E85CFAA0C0}" dt="2020-09-16T09:28:35.917" v="160" actId="21"/>
          <ac:picMkLst>
            <pc:docMk/>
            <pc:sldMk cId="1060282898" sldId="280"/>
            <ac:picMk id="6" creationId="{0186C210-298E-435A-ABB8-407DB4A7FCC7}"/>
          </ac:picMkLst>
        </pc:picChg>
      </pc:sldChg>
      <pc:sldChg chg="del">
        <pc:chgData name="Kadri-Aija Viik" userId="3bc4deabedbbf29f" providerId="LiveId" clId="{22C4B3D4-960F-49EC-9CEB-99E85CFAA0C0}" dt="2020-09-16T08:50:17.874" v="82" actId="2696"/>
        <pc:sldMkLst>
          <pc:docMk/>
          <pc:sldMk cId="3730824753" sldId="281"/>
        </pc:sldMkLst>
      </pc:sldChg>
      <pc:sldChg chg="del">
        <pc:chgData name="Kadri-Aija Viik" userId="3bc4deabedbbf29f" providerId="LiveId" clId="{22C4B3D4-960F-49EC-9CEB-99E85CFAA0C0}" dt="2020-09-16T08:50:10.140" v="81" actId="2696"/>
        <pc:sldMkLst>
          <pc:docMk/>
          <pc:sldMk cId="4242575442" sldId="282"/>
        </pc:sldMkLst>
      </pc:sldChg>
      <pc:sldChg chg="modSp mod ord">
        <pc:chgData name="Kadri-Aija Viik" userId="3bc4deabedbbf29f" providerId="LiveId" clId="{22C4B3D4-960F-49EC-9CEB-99E85CFAA0C0}" dt="2020-09-16T09:33:28.738" v="246" actId="5793"/>
        <pc:sldMkLst>
          <pc:docMk/>
          <pc:sldMk cId="2053893655" sldId="283"/>
        </pc:sldMkLst>
        <pc:spChg chg="mod">
          <ac:chgData name="Kadri-Aija Viik" userId="3bc4deabedbbf29f" providerId="LiveId" clId="{22C4B3D4-960F-49EC-9CEB-99E85CFAA0C0}" dt="2020-09-16T09:33:28.738" v="246" actId="5793"/>
          <ac:spMkLst>
            <pc:docMk/>
            <pc:sldMk cId="2053893655" sldId="283"/>
            <ac:spMk id="3" creationId="{9D1CC073-5CEB-428C-A0E0-19577A881E29}"/>
          </ac:spMkLst>
        </pc:spChg>
      </pc:sldChg>
      <pc:sldChg chg="del">
        <pc:chgData name="Kadri-Aija Viik" userId="3bc4deabedbbf29f" providerId="LiveId" clId="{22C4B3D4-960F-49EC-9CEB-99E85CFAA0C0}" dt="2020-09-16T08:51:53.128" v="83" actId="2696"/>
        <pc:sldMkLst>
          <pc:docMk/>
          <pc:sldMk cId="2941992013" sldId="285"/>
        </pc:sldMkLst>
      </pc:sldChg>
      <pc:sldChg chg="delSp del mod">
        <pc:chgData name="Kadri-Aija Viik" userId="3bc4deabedbbf29f" providerId="LiveId" clId="{22C4B3D4-960F-49EC-9CEB-99E85CFAA0C0}" dt="2020-09-16T09:35:24.181" v="252" actId="2696"/>
        <pc:sldMkLst>
          <pc:docMk/>
          <pc:sldMk cId="3209348485" sldId="287"/>
        </pc:sldMkLst>
        <pc:picChg chg="del">
          <ac:chgData name="Kadri-Aija Viik" userId="3bc4deabedbbf29f" providerId="LiveId" clId="{22C4B3D4-960F-49EC-9CEB-99E85CFAA0C0}" dt="2020-09-16T09:35:08.800" v="251" actId="21"/>
          <ac:picMkLst>
            <pc:docMk/>
            <pc:sldMk cId="3209348485" sldId="287"/>
            <ac:picMk id="8" creationId="{9CE9430D-1B8A-46E8-B0F3-F228E2269B7C}"/>
          </ac:picMkLst>
        </pc:picChg>
      </pc:sldChg>
      <pc:sldChg chg="del">
        <pc:chgData name="Kadri-Aija Viik" userId="3bc4deabedbbf29f" providerId="LiveId" clId="{22C4B3D4-960F-49EC-9CEB-99E85CFAA0C0}" dt="2020-09-16T09:31:36.585" v="168" actId="2696"/>
        <pc:sldMkLst>
          <pc:docMk/>
          <pc:sldMk cId="2396936833" sldId="289"/>
        </pc:sldMkLst>
      </pc:sldChg>
      <pc:sldChg chg="modSp new mod">
        <pc:chgData name="Kadri-Aija Viik" userId="3bc4deabedbbf29f" providerId="LiveId" clId="{22C4B3D4-960F-49EC-9CEB-99E85CFAA0C0}" dt="2020-09-16T09:26:35.602" v="149" actId="20577"/>
        <pc:sldMkLst>
          <pc:docMk/>
          <pc:sldMk cId="2158150515" sldId="290"/>
        </pc:sldMkLst>
        <pc:spChg chg="mod">
          <ac:chgData name="Kadri-Aija Viik" userId="3bc4deabedbbf29f" providerId="LiveId" clId="{22C4B3D4-960F-49EC-9CEB-99E85CFAA0C0}" dt="2020-09-16T09:26:35.602" v="149" actId="20577"/>
          <ac:spMkLst>
            <pc:docMk/>
            <pc:sldMk cId="2158150515" sldId="290"/>
            <ac:spMk id="2" creationId="{5B008FE1-AA92-41AF-AD48-61B0207C9064}"/>
          </ac:spMkLst>
        </pc:spChg>
        <pc:spChg chg="mod">
          <ac:chgData name="Kadri-Aija Viik" userId="3bc4deabedbbf29f" providerId="LiveId" clId="{22C4B3D4-960F-49EC-9CEB-99E85CFAA0C0}" dt="2020-09-16T09:11:21.913" v="86"/>
          <ac:spMkLst>
            <pc:docMk/>
            <pc:sldMk cId="2158150515" sldId="290"/>
            <ac:spMk id="3" creationId="{84B4255A-AC34-41C3-AF45-5326C51127A6}"/>
          </ac:spMkLst>
        </pc:spChg>
      </pc:sldChg>
      <pc:sldChg chg="new del">
        <pc:chgData name="Kadri-Aija Viik" userId="3bc4deabedbbf29f" providerId="LiveId" clId="{22C4B3D4-960F-49EC-9CEB-99E85CFAA0C0}" dt="2020-09-16T09:31:28.939" v="167" actId="2696"/>
        <pc:sldMkLst>
          <pc:docMk/>
          <pc:sldMk cId="1446482474" sldId="291"/>
        </pc:sldMkLst>
      </pc:sldChg>
      <pc:sldChg chg="modSp new mod ord">
        <pc:chgData name="Kadri-Aija Viik" userId="3bc4deabedbbf29f" providerId="LiveId" clId="{22C4B3D4-960F-49EC-9CEB-99E85CFAA0C0}" dt="2020-09-16T10:42:05.735" v="278" actId="13926"/>
        <pc:sldMkLst>
          <pc:docMk/>
          <pc:sldMk cId="3830714355" sldId="292"/>
        </pc:sldMkLst>
        <pc:spChg chg="mod">
          <ac:chgData name="Kadri-Aija Viik" userId="3bc4deabedbbf29f" providerId="LiveId" clId="{22C4B3D4-960F-49EC-9CEB-99E85CFAA0C0}" dt="2020-09-16T09:36:49.465" v="270" actId="20577"/>
          <ac:spMkLst>
            <pc:docMk/>
            <pc:sldMk cId="3830714355" sldId="292"/>
            <ac:spMk id="2" creationId="{9A4F60F2-A0D7-4815-AD5C-064AD6E28130}"/>
          </ac:spMkLst>
        </pc:spChg>
        <pc:spChg chg="mod">
          <ac:chgData name="Kadri-Aija Viik" userId="3bc4deabedbbf29f" providerId="LiveId" clId="{22C4B3D4-960F-49EC-9CEB-99E85CFAA0C0}" dt="2020-09-16T10:42:05.735" v="278" actId="13926"/>
          <ac:spMkLst>
            <pc:docMk/>
            <pc:sldMk cId="3830714355" sldId="292"/>
            <ac:spMk id="3" creationId="{2FE18741-90B5-4DFD-BE44-51541D55C07B}"/>
          </ac:spMkLst>
        </pc:spChg>
      </pc:sldChg>
      <pc:sldChg chg="addSp modSp new mod">
        <pc:chgData name="Kadri-Aija Viik" userId="3bc4deabedbbf29f" providerId="LiveId" clId="{22C4B3D4-960F-49EC-9CEB-99E85CFAA0C0}" dt="2020-09-16T09:31:23.376" v="166" actId="962"/>
        <pc:sldMkLst>
          <pc:docMk/>
          <pc:sldMk cId="1192786371" sldId="293"/>
        </pc:sldMkLst>
        <pc:picChg chg="add mod">
          <ac:chgData name="Kadri-Aija Viik" userId="3bc4deabedbbf29f" providerId="LiveId" clId="{22C4B3D4-960F-49EC-9CEB-99E85CFAA0C0}" dt="2020-09-16T09:31:23.376" v="166" actId="962"/>
          <ac:picMkLst>
            <pc:docMk/>
            <pc:sldMk cId="1192786371" sldId="293"/>
            <ac:picMk id="3" creationId="{4293F512-7143-4802-BACA-23B8FC9C540D}"/>
          </ac:picMkLst>
        </pc:picChg>
      </pc:sldChg>
      <pc:sldChg chg="addSp modSp new mod">
        <pc:chgData name="Kadri-Aija Viik" userId="3bc4deabedbbf29f" providerId="LiveId" clId="{22C4B3D4-960F-49EC-9CEB-99E85CFAA0C0}" dt="2020-09-16T09:34:51.828" v="250" actId="962"/>
        <pc:sldMkLst>
          <pc:docMk/>
          <pc:sldMk cId="3920338999" sldId="294"/>
        </pc:sldMkLst>
        <pc:picChg chg="add mod">
          <ac:chgData name="Kadri-Aija Viik" userId="3bc4deabedbbf29f" providerId="LiveId" clId="{22C4B3D4-960F-49EC-9CEB-99E85CFAA0C0}" dt="2020-09-16T09:34:51.828" v="250" actId="962"/>
          <ac:picMkLst>
            <pc:docMk/>
            <pc:sldMk cId="3920338999" sldId="294"/>
            <ac:picMk id="3" creationId="{7DC79065-3D0E-4F58-9EB6-2F657764DA07}"/>
          </ac:picMkLst>
        </pc:picChg>
      </pc:sldChg>
    </pc:docChg>
  </pc:docChgLst>
  <pc:docChgLst>
    <pc:chgData name="Kadri-Aija Viik" userId="3bc4deabedbbf29f" providerId="LiveId" clId="{A05E4A5A-BD7D-46B1-9A29-849E2DB39822}"/>
    <pc:docChg chg="modSld">
      <pc:chgData name="Kadri-Aija Viik" userId="3bc4deabedbbf29f" providerId="LiveId" clId="{A05E4A5A-BD7D-46B1-9A29-849E2DB39822}" dt="2018-05-24T06:34:10.775" v="0" actId="1076"/>
      <pc:docMkLst>
        <pc:docMk/>
      </pc:docMkLst>
      <pc:sldChg chg="modSp">
        <pc:chgData name="Kadri-Aija Viik" userId="3bc4deabedbbf29f" providerId="LiveId" clId="{A05E4A5A-BD7D-46B1-9A29-849E2DB39822}" dt="2018-05-24T06:34:10.775" v="0" actId="1076"/>
        <pc:sldMkLst>
          <pc:docMk/>
          <pc:sldMk cId="3546861558" sldId="259"/>
        </pc:sldMkLst>
        <pc:spChg chg="mod">
          <ac:chgData name="Kadri-Aija Viik" userId="3bc4deabedbbf29f" providerId="LiveId" clId="{A05E4A5A-BD7D-46B1-9A29-849E2DB39822}" dt="2018-05-24T06:34:10.775" v="0" actId="1076"/>
          <ac:spMkLst>
            <pc:docMk/>
            <pc:sldMk cId="3546861558" sldId="259"/>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16991-DC1B-4B19-8AB9-638A143A2C60}" type="datetimeFigureOut">
              <a:rPr lang="et-EE" smtClean="0"/>
              <a:t>13.07.2021</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6B6A5-77B7-49DA-966C-C90D4B439E2B}" type="slidenum">
              <a:rPr lang="et-EE" smtClean="0"/>
              <a:t>‹#›</a:t>
            </a:fld>
            <a:endParaRPr lang="et-EE"/>
          </a:p>
        </p:txBody>
      </p:sp>
    </p:spTree>
    <p:extLst>
      <p:ext uri="{BB962C8B-B14F-4D97-AF65-F5344CB8AC3E}">
        <p14:creationId xmlns:p14="http://schemas.microsoft.com/office/powerpoint/2010/main" val="600929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3DA6B6A5-77B7-49DA-966C-C90D4B439E2B}" type="slidenum">
              <a:rPr lang="et-EE" smtClean="0"/>
              <a:t>12</a:t>
            </a:fld>
            <a:endParaRPr lang="et-EE"/>
          </a:p>
        </p:txBody>
      </p:sp>
    </p:spTree>
    <p:extLst>
      <p:ext uri="{BB962C8B-B14F-4D97-AF65-F5344CB8AC3E}">
        <p14:creationId xmlns:p14="http://schemas.microsoft.com/office/powerpoint/2010/main" val="1229389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985998-B25D-4774-B98F-B96FEF7C0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 xmlns:a16="http://schemas.microsoft.com/office/drawing/2014/main" id="{C9F7B83E-8150-4AE6-B3D0-CD03CAFA2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 xmlns:a16="http://schemas.microsoft.com/office/drawing/2014/main" id="{0F9795AD-8ECF-4FE6-8B94-8BE09AD26556}"/>
              </a:ext>
            </a:extLst>
          </p:cNvPr>
          <p:cNvSpPr>
            <a:spLocks noGrp="1"/>
          </p:cNvSpPr>
          <p:nvPr>
            <p:ph type="dt" sz="half" idx="10"/>
          </p:nvPr>
        </p:nvSpPr>
        <p:spPr/>
        <p:txBody>
          <a:bodyPr/>
          <a:lstStyle/>
          <a:p>
            <a:fld id="{3F4F237D-979A-46CE-82F1-3D42EEE40C81}" type="datetimeFigureOut">
              <a:rPr lang="et-EE" smtClean="0"/>
              <a:t>13.07.2021</a:t>
            </a:fld>
            <a:endParaRPr lang="et-EE"/>
          </a:p>
        </p:txBody>
      </p:sp>
      <p:sp>
        <p:nvSpPr>
          <p:cNvPr id="5" name="Footer Placeholder 4">
            <a:extLst>
              <a:ext uri="{FF2B5EF4-FFF2-40B4-BE49-F238E27FC236}">
                <a16:creationId xmlns="" xmlns:a16="http://schemas.microsoft.com/office/drawing/2014/main" id="{CE939993-28B8-4CEC-BB3E-9332828BA620}"/>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D6245731-61A1-4545-A07D-C68C753163A0}"/>
              </a:ext>
            </a:extLst>
          </p:cNvPr>
          <p:cNvSpPr>
            <a:spLocks noGrp="1"/>
          </p:cNvSpPr>
          <p:nvPr>
            <p:ph type="sldNum" sz="quarter" idx="12"/>
          </p:nvPr>
        </p:nvSpPr>
        <p:spPr/>
        <p:txBody>
          <a:bodyPr/>
          <a:lstStyle/>
          <a:p>
            <a:fld id="{F2CA5784-01D3-4BF8-B8D7-4CB7C8799876}" type="slidenum">
              <a:rPr lang="et-EE" smtClean="0"/>
              <a:t>‹#›</a:t>
            </a:fld>
            <a:endParaRPr lang="et-EE"/>
          </a:p>
        </p:txBody>
      </p:sp>
    </p:spTree>
    <p:extLst>
      <p:ext uri="{BB962C8B-B14F-4D97-AF65-F5344CB8AC3E}">
        <p14:creationId xmlns:p14="http://schemas.microsoft.com/office/powerpoint/2010/main" val="321589511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D74AB1-AC75-42B5-97B5-486E01D5C26E}"/>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 xmlns:a16="http://schemas.microsoft.com/office/drawing/2014/main" id="{11974501-AEAB-4230-B5B5-573DB6E989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F7D54A3D-D0CC-44D4-862A-BDCC9531EE30}"/>
              </a:ext>
            </a:extLst>
          </p:cNvPr>
          <p:cNvSpPr>
            <a:spLocks noGrp="1"/>
          </p:cNvSpPr>
          <p:nvPr>
            <p:ph type="dt" sz="half" idx="10"/>
          </p:nvPr>
        </p:nvSpPr>
        <p:spPr/>
        <p:txBody>
          <a:bodyPr/>
          <a:lstStyle/>
          <a:p>
            <a:fld id="{3F4F237D-979A-46CE-82F1-3D42EEE40C81}" type="datetimeFigureOut">
              <a:rPr lang="et-EE" smtClean="0"/>
              <a:t>13.07.2021</a:t>
            </a:fld>
            <a:endParaRPr lang="et-EE"/>
          </a:p>
        </p:txBody>
      </p:sp>
      <p:sp>
        <p:nvSpPr>
          <p:cNvPr id="5" name="Footer Placeholder 4">
            <a:extLst>
              <a:ext uri="{FF2B5EF4-FFF2-40B4-BE49-F238E27FC236}">
                <a16:creationId xmlns="" xmlns:a16="http://schemas.microsoft.com/office/drawing/2014/main" id="{EF22D8FD-C4DA-4424-B72E-BC08EF17301C}"/>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04884797-5E77-4ED7-9493-13D0C7214A4A}"/>
              </a:ext>
            </a:extLst>
          </p:cNvPr>
          <p:cNvSpPr>
            <a:spLocks noGrp="1"/>
          </p:cNvSpPr>
          <p:nvPr>
            <p:ph type="sldNum" sz="quarter" idx="12"/>
          </p:nvPr>
        </p:nvSpPr>
        <p:spPr/>
        <p:txBody>
          <a:bodyPr/>
          <a:lstStyle/>
          <a:p>
            <a:fld id="{F2CA5784-01D3-4BF8-B8D7-4CB7C8799876}" type="slidenum">
              <a:rPr lang="et-EE" smtClean="0"/>
              <a:t>‹#›</a:t>
            </a:fld>
            <a:endParaRPr lang="et-EE"/>
          </a:p>
        </p:txBody>
      </p:sp>
    </p:spTree>
    <p:extLst>
      <p:ext uri="{BB962C8B-B14F-4D97-AF65-F5344CB8AC3E}">
        <p14:creationId xmlns:p14="http://schemas.microsoft.com/office/powerpoint/2010/main" val="90190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3D15660-4496-495F-810B-447358FBF2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 xmlns:a16="http://schemas.microsoft.com/office/drawing/2014/main" id="{D1B6FC21-03FE-4758-8F46-425D2DBDE1C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E85E77A4-59E9-4587-B709-D81ECFCC9DEB}"/>
              </a:ext>
            </a:extLst>
          </p:cNvPr>
          <p:cNvSpPr>
            <a:spLocks noGrp="1"/>
          </p:cNvSpPr>
          <p:nvPr>
            <p:ph type="dt" sz="half" idx="10"/>
          </p:nvPr>
        </p:nvSpPr>
        <p:spPr/>
        <p:txBody>
          <a:bodyPr/>
          <a:lstStyle/>
          <a:p>
            <a:fld id="{3F4F237D-979A-46CE-82F1-3D42EEE40C81}" type="datetimeFigureOut">
              <a:rPr lang="et-EE" smtClean="0"/>
              <a:t>13.07.2021</a:t>
            </a:fld>
            <a:endParaRPr lang="et-EE"/>
          </a:p>
        </p:txBody>
      </p:sp>
      <p:sp>
        <p:nvSpPr>
          <p:cNvPr id="5" name="Footer Placeholder 4">
            <a:extLst>
              <a:ext uri="{FF2B5EF4-FFF2-40B4-BE49-F238E27FC236}">
                <a16:creationId xmlns="" xmlns:a16="http://schemas.microsoft.com/office/drawing/2014/main" id="{C914238E-1CA0-45EC-BCCE-F7A972B6FA87}"/>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CF6EE2C2-D4E4-458D-8DE6-99B36E5C50E3}"/>
              </a:ext>
            </a:extLst>
          </p:cNvPr>
          <p:cNvSpPr>
            <a:spLocks noGrp="1"/>
          </p:cNvSpPr>
          <p:nvPr>
            <p:ph type="sldNum" sz="quarter" idx="12"/>
          </p:nvPr>
        </p:nvSpPr>
        <p:spPr/>
        <p:txBody>
          <a:bodyPr/>
          <a:lstStyle/>
          <a:p>
            <a:fld id="{F2CA5784-01D3-4BF8-B8D7-4CB7C8799876}" type="slidenum">
              <a:rPr lang="et-EE" smtClean="0"/>
              <a:t>‹#›</a:t>
            </a:fld>
            <a:endParaRPr lang="et-EE"/>
          </a:p>
        </p:txBody>
      </p:sp>
    </p:spTree>
    <p:extLst>
      <p:ext uri="{BB962C8B-B14F-4D97-AF65-F5344CB8AC3E}">
        <p14:creationId xmlns:p14="http://schemas.microsoft.com/office/powerpoint/2010/main" val="79824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F977CB-C9F6-4E05-839A-E50B2737C7DC}"/>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2859DB61-0526-444D-A49D-5E7AE27A22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7F542421-5FD9-4BDA-B5D3-08AF2511DE53}"/>
              </a:ext>
            </a:extLst>
          </p:cNvPr>
          <p:cNvSpPr>
            <a:spLocks noGrp="1"/>
          </p:cNvSpPr>
          <p:nvPr>
            <p:ph type="dt" sz="half" idx="10"/>
          </p:nvPr>
        </p:nvSpPr>
        <p:spPr/>
        <p:txBody>
          <a:bodyPr/>
          <a:lstStyle/>
          <a:p>
            <a:fld id="{3F4F237D-979A-46CE-82F1-3D42EEE40C81}" type="datetimeFigureOut">
              <a:rPr lang="et-EE" smtClean="0"/>
              <a:t>13.07.2021</a:t>
            </a:fld>
            <a:endParaRPr lang="et-EE"/>
          </a:p>
        </p:txBody>
      </p:sp>
      <p:sp>
        <p:nvSpPr>
          <p:cNvPr id="5" name="Footer Placeholder 4">
            <a:extLst>
              <a:ext uri="{FF2B5EF4-FFF2-40B4-BE49-F238E27FC236}">
                <a16:creationId xmlns="" xmlns:a16="http://schemas.microsoft.com/office/drawing/2014/main" id="{16E9BBFC-37F4-4630-A4DE-8F0A800AD6BB}"/>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61336A29-98E2-47D7-8A9D-16C76B781F4F}"/>
              </a:ext>
            </a:extLst>
          </p:cNvPr>
          <p:cNvSpPr>
            <a:spLocks noGrp="1"/>
          </p:cNvSpPr>
          <p:nvPr>
            <p:ph type="sldNum" sz="quarter" idx="12"/>
          </p:nvPr>
        </p:nvSpPr>
        <p:spPr/>
        <p:txBody>
          <a:bodyPr/>
          <a:lstStyle/>
          <a:p>
            <a:fld id="{F2CA5784-01D3-4BF8-B8D7-4CB7C8799876}" type="slidenum">
              <a:rPr lang="et-EE" smtClean="0"/>
              <a:t>‹#›</a:t>
            </a:fld>
            <a:endParaRPr lang="et-EE"/>
          </a:p>
        </p:txBody>
      </p:sp>
    </p:spTree>
    <p:extLst>
      <p:ext uri="{BB962C8B-B14F-4D97-AF65-F5344CB8AC3E}">
        <p14:creationId xmlns:p14="http://schemas.microsoft.com/office/powerpoint/2010/main" val="64328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B7902E-E967-49F9-9410-3C0678F8F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 xmlns:a16="http://schemas.microsoft.com/office/drawing/2014/main" id="{6A356BDB-2F3F-401F-A434-91B1AEF50E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ABA8CA7-CEFD-4466-BA78-8C988F5A8A22}"/>
              </a:ext>
            </a:extLst>
          </p:cNvPr>
          <p:cNvSpPr>
            <a:spLocks noGrp="1"/>
          </p:cNvSpPr>
          <p:nvPr>
            <p:ph type="dt" sz="half" idx="10"/>
          </p:nvPr>
        </p:nvSpPr>
        <p:spPr/>
        <p:txBody>
          <a:bodyPr/>
          <a:lstStyle/>
          <a:p>
            <a:fld id="{3F4F237D-979A-46CE-82F1-3D42EEE40C81}" type="datetimeFigureOut">
              <a:rPr lang="et-EE" smtClean="0"/>
              <a:t>13.07.2021</a:t>
            </a:fld>
            <a:endParaRPr lang="et-EE"/>
          </a:p>
        </p:txBody>
      </p:sp>
      <p:sp>
        <p:nvSpPr>
          <p:cNvPr id="5" name="Footer Placeholder 4">
            <a:extLst>
              <a:ext uri="{FF2B5EF4-FFF2-40B4-BE49-F238E27FC236}">
                <a16:creationId xmlns="" xmlns:a16="http://schemas.microsoft.com/office/drawing/2014/main" id="{2D8D4169-EB9C-4CD2-8250-72487FA0FA18}"/>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F2376F9C-ACCC-485F-B8AE-7E5857033A93}"/>
              </a:ext>
            </a:extLst>
          </p:cNvPr>
          <p:cNvSpPr>
            <a:spLocks noGrp="1"/>
          </p:cNvSpPr>
          <p:nvPr>
            <p:ph type="sldNum" sz="quarter" idx="12"/>
          </p:nvPr>
        </p:nvSpPr>
        <p:spPr/>
        <p:txBody>
          <a:bodyPr/>
          <a:lstStyle/>
          <a:p>
            <a:fld id="{F2CA5784-01D3-4BF8-B8D7-4CB7C8799876}" type="slidenum">
              <a:rPr lang="et-EE" smtClean="0"/>
              <a:t>‹#›</a:t>
            </a:fld>
            <a:endParaRPr lang="et-EE"/>
          </a:p>
        </p:txBody>
      </p:sp>
    </p:spTree>
    <p:extLst>
      <p:ext uri="{BB962C8B-B14F-4D97-AF65-F5344CB8AC3E}">
        <p14:creationId xmlns:p14="http://schemas.microsoft.com/office/powerpoint/2010/main" val="1679803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380558-0BCF-4EB6-9672-714B24AEB4B9}"/>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42919D57-0117-4E27-BF04-C83DA3802E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 xmlns:a16="http://schemas.microsoft.com/office/drawing/2014/main" id="{87578C62-22E9-47CC-91C6-E555B1DCAD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 xmlns:a16="http://schemas.microsoft.com/office/drawing/2014/main" id="{7DFE0882-EFCF-4875-B410-78B3F3BA8F5C}"/>
              </a:ext>
            </a:extLst>
          </p:cNvPr>
          <p:cNvSpPr>
            <a:spLocks noGrp="1"/>
          </p:cNvSpPr>
          <p:nvPr>
            <p:ph type="dt" sz="half" idx="10"/>
          </p:nvPr>
        </p:nvSpPr>
        <p:spPr/>
        <p:txBody>
          <a:bodyPr/>
          <a:lstStyle/>
          <a:p>
            <a:fld id="{3F4F237D-979A-46CE-82F1-3D42EEE40C81}" type="datetimeFigureOut">
              <a:rPr lang="et-EE" smtClean="0"/>
              <a:t>13.07.2021</a:t>
            </a:fld>
            <a:endParaRPr lang="et-EE"/>
          </a:p>
        </p:txBody>
      </p:sp>
      <p:sp>
        <p:nvSpPr>
          <p:cNvPr id="6" name="Footer Placeholder 5">
            <a:extLst>
              <a:ext uri="{FF2B5EF4-FFF2-40B4-BE49-F238E27FC236}">
                <a16:creationId xmlns="" xmlns:a16="http://schemas.microsoft.com/office/drawing/2014/main" id="{C0576AB2-F910-41C0-9136-1D50E5C40990}"/>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 xmlns:a16="http://schemas.microsoft.com/office/drawing/2014/main" id="{82E9F779-0408-42C0-9E78-E53826756D73}"/>
              </a:ext>
            </a:extLst>
          </p:cNvPr>
          <p:cNvSpPr>
            <a:spLocks noGrp="1"/>
          </p:cNvSpPr>
          <p:nvPr>
            <p:ph type="sldNum" sz="quarter" idx="12"/>
          </p:nvPr>
        </p:nvSpPr>
        <p:spPr/>
        <p:txBody>
          <a:bodyPr/>
          <a:lstStyle/>
          <a:p>
            <a:fld id="{F2CA5784-01D3-4BF8-B8D7-4CB7C8799876}" type="slidenum">
              <a:rPr lang="et-EE" smtClean="0"/>
              <a:t>‹#›</a:t>
            </a:fld>
            <a:endParaRPr lang="et-EE"/>
          </a:p>
        </p:txBody>
      </p:sp>
    </p:spTree>
    <p:extLst>
      <p:ext uri="{BB962C8B-B14F-4D97-AF65-F5344CB8AC3E}">
        <p14:creationId xmlns:p14="http://schemas.microsoft.com/office/powerpoint/2010/main" val="54177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D7D13D-ED2F-4E86-B013-950BE1090CE4}"/>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 xmlns:a16="http://schemas.microsoft.com/office/drawing/2014/main" id="{F6E39AD7-B2B3-4849-880A-5819FC156E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7F29F103-E117-4ED6-B1F9-6350892658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 xmlns:a16="http://schemas.microsoft.com/office/drawing/2014/main" id="{3E329AA6-E18A-4C7D-8BF4-DACAB140AC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D06C349F-8C8F-4363-8AEC-620006646A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 xmlns:a16="http://schemas.microsoft.com/office/drawing/2014/main" id="{F9901F90-3A8A-4F98-9DB1-E31A9118D337}"/>
              </a:ext>
            </a:extLst>
          </p:cNvPr>
          <p:cNvSpPr>
            <a:spLocks noGrp="1"/>
          </p:cNvSpPr>
          <p:nvPr>
            <p:ph type="dt" sz="half" idx="10"/>
          </p:nvPr>
        </p:nvSpPr>
        <p:spPr/>
        <p:txBody>
          <a:bodyPr/>
          <a:lstStyle/>
          <a:p>
            <a:fld id="{3F4F237D-979A-46CE-82F1-3D42EEE40C81}" type="datetimeFigureOut">
              <a:rPr lang="et-EE" smtClean="0"/>
              <a:t>13.07.2021</a:t>
            </a:fld>
            <a:endParaRPr lang="et-EE"/>
          </a:p>
        </p:txBody>
      </p:sp>
      <p:sp>
        <p:nvSpPr>
          <p:cNvPr id="8" name="Footer Placeholder 7">
            <a:extLst>
              <a:ext uri="{FF2B5EF4-FFF2-40B4-BE49-F238E27FC236}">
                <a16:creationId xmlns="" xmlns:a16="http://schemas.microsoft.com/office/drawing/2014/main" id="{AA2D04CA-283F-4D3B-BE6A-26CF24F9FE90}"/>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 xmlns:a16="http://schemas.microsoft.com/office/drawing/2014/main" id="{FE967912-4E93-4151-9BA0-30DBC0A237F6}"/>
              </a:ext>
            </a:extLst>
          </p:cNvPr>
          <p:cNvSpPr>
            <a:spLocks noGrp="1"/>
          </p:cNvSpPr>
          <p:nvPr>
            <p:ph type="sldNum" sz="quarter" idx="12"/>
          </p:nvPr>
        </p:nvSpPr>
        <p:spPr/>
        <p:txBody>
          <a:bodyPr/>
          <a:lstStyle/>
          <a:p>
            <a:fld id="{F2CA5784-01D3-4BF8-B8D7-4CB7C8799876}" type="slidenum">
              <a:rPr lang="et-EE" smtClean="0"/>
              <a:t>‹#›</a:t>
            </a:fld>
            <a:endParaRPr lang="et-EE"/>
          </a:p>
        </p:txBody>
      </p:sp>
    </p:spTree>
    <p:extLst>
      <p:ext uri="{BB962C8B-B14F-4D97-AF65-F5344CB8AC3E}">
        <p14:creationId xmlns:p14="http://schemas.microsoft.com/office/powerpoint/2010/main" val="681124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98A3FA-DEB6-45DE-8936-91DBDBAA81A6}"/>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 xmlns:a16="http://schemas.microsoft.com/office/drawing/2014/main" id="{B0545C54-E78F-43FB-8942-F828110B133F}"/>
              </a:ext>
            </a:extLst>
          </p:cNvPr>
          <p:cNvSpPr>
            <a:spLocks noGrp="1"/>
          </p:cNvSpPr>
          <p:nvPr>
            <p:ph type="dt" sz="half" idx="10"/>
          </p:nvPr>
        </p:nvSpPr>
        <p:spPr/>
        <p:txBody>
          <a:bodyPr/>
          <a:lstStyle/>
          <a:p>
            <a:fld id="{3F4F237D-979A-46CE-82F1-3D42EEE40C81}" type="datetimeFigureOut">
              <a:rPr lang="et-EE" smtClean="0"/>
              <a:t>13.07.2021</a:t>
            </a:fld>
            <a:endParaRPr lang="et-EE"/>
          </a:p>
        </p:txBody>
      </p:sp>
      <p:sp>
        <p:nvSpPr>
          <p:cNvPr id="4" name="Footer Placeholder 3">
            <a:extLst>
              <a:ext uri="{FF2B5EF4-FFF2-40B4-BE49-F238E27FC236}">
                <a16:creationId xmlns="" xmlns:a16="http://schemas.microsoft.com/office/drawing/2014/main" id="{2FDEB19C-8834-4378-9E46-3555951F82B1}"/>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 xmlns:a16="http://schemas.microsoft.com/office/drawing/2014/main" id="{664CF7BA-7910-4693-B2D6-780610CA12BD}"/>
              </a:ext>
            </a:extLst>
          </p:cNvPr>
          <p:cNvSpPr>
            <a:spLocks noGrp="1"/>
          </p:cNvSpPr>
          <p:nvPr>
            <p:ph type="sldNum" sz="quarter" idx="12"/>
          </p:nvPr>
        </p:nvSpPr>
        <p:spPr/>
        <p:txBody>
          <a:bodyPr/>
          <a:lstStyle/>
          <a:p>
            <a:fld id="{F2CA5784-01D3-4BF8-B8D7-4CB7C8799876}" type="slidenum">
              <a:rPr lang="et-EE" smtClean="0"/>
              <a:t>‹#›</a:t>
            </a:fld>
            <a:endParaRPr lang="et-EE"/>
          </a:p>
        </p:txBody>
      </p:sp>
    </p:spTree>
    <p:extLst>
      <p:ext uri="{BB962C8B-B14F-4D97-AF65-F5344CB8AC3E}">
        <p14:creationId xmlns:p14="http://schemas.microsoft.com/office/powerpoint/2010/main" val="321347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8C05C97-6335-43A2-9BDA-8036BC9F87E7}"/>
              </a:ext>
            </a:extLst>
          </p:cNvPr>
          <p:cNvSpPr>
            <a:spLocks noGrp="1"/>
          </p:cNvSpPr>
          <p:nvPr>
            <p:ph type="dt" sz="half" idx="10"/>
          </p:nvPr>
        </p:nvSpPr>
        <p:spPr/>
        <p:txBody>
          <a:bodyPr/>
          <a:lstStyle/>
          <a:p>
            <a:fld id="{3F4F237D-979A-46CE-82F1-3D42EEE40C81}" type="datetimeFigureOut">
              <a:rPr lang="et-EE" smtClean="0"/>
              <a:t>13.07.2021</a:t>
            </a:fld>
            <a:endParaRPr lang="et-EE"/>
          </a:p>
        </p:txBody>
      </p:sp>
      <p:sp>
        <p:nvSpPr>
          <p:cNvPr id="3" name="Footer Placeholder 2">
            <a:extLst>
              <a:ext uri="{FF2B5EF4-FFF2-40B4-BE49-F238E27FC236}">
                <a16:creationId xmlns="" xmlns:a16="http://schemas.microsoft.com/office/drawing/2014/main" id="{500089EA-461C-4C4C-855A-213E319A373C}"/>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 xmlns:a16="http://schemas.microsoft.com/office/drawing/2014/main" id="{341D07EC-B142-4497-8B02-84CF81D02AA7}"/>
              </a:ext>
            </a:extLst>
          </p:cNvPr>
          <p:cNvSpPr>
            <a:spLocks noGrp="1"/>
          </p:cNvSpPr>
          <p:nvPr>
            <p:ph type="sldNum" sz="quarter" idx="12"/>
          </p:nvPr>
        </p:nvSpPr>
        <p:spPr/>
        <p:txBody>
          <a:bodyPr/>
          <a:lstStyle/>
          <a:p>
            <a:fld id="{F2CA5784-01D3-4BF8-B8D7-4CB7C8799876}" type="slidenum">
              <a:rPr lang="et-EE" smtClean="0"/>
              <a:t>‹#›</a:t>
            </a:fld>
            <a:endParaRPr lang="et-EE"/>
          </a:p>
        </p:txBody>
      </p:sp>
    </p:spTree>
    <p:extLst>
      <p:ext uri="{BB962C8B-B14F-4D97-AF65-F5344CB8AC3E}">
        <p14:creationId xmlns:p14="http://schemas.microsoft.com/office/powerpoint/2010/main" val="286072867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46A0F7-8238-47B0-915C-5E129EEB6A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7F283D10-A1FC-47DE-B539-E08362BDEF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 xmlns:a16="http://schemas.microsoft.com/office/drawing/2014/main" id="{EE72B95E-146C-4D05-9FEE-A51F38550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27F9D76-8EC3-435B-8D86-966A534FA844}"/>
              </a:ext>
            </a:extLst>
          </p:cNvPr>
          <p:cNvSpPr>
            <a:spLocks noGrp="1"/>
          </p:cNvSpPr>
          <p:nvPr>
            <p:ph type="dt" sz="half" idx="10"/>
          </p:nvPr>
        </p:nvSpPr>
        <p:spPr/>
        <p:txBody>
          <a:bodyPr/>
          <a:lstStyle/>
          <a:p>
            <a:fld id="{3F4F237D-979A-46CE-82F1-3D42EEE40C81}" type="datetimeFigureOut">
              <a:rPr lang="et-EE" smtClean="0"/>
              <a:t>13.07.2021</a:t>
            </a:fld>
            <a:endParaRPr lang="et-EE"/>
          </a:p>
        </p:txBody>
      </p:sp>
      <p:sp>
        <p:nvSpPr>
          <p:cNvPr id="6" name="Footer Placeholder 5">
            <a:extLst>
              <a:ext uri="{FF2B5EF4-FFF2-40B4-BE49-F238E27FC236}">
                <a16:creationId xmlns="" xmlns:a16="http://schemas.microsoft.com/office/drawing/2014/main" id="{C272753E-C64F-4477-97BA-C920AB630E85}"/>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 xmlns:a16="http://schemas.microsoft.com/office/drawing/2014/main" id="{4A9F5FEF-25A4-4AAF-9A61-048870EAA36D}"/>
              </a:ext>
            </a:extLst>
          </p:cNvPr>
          <p:cNvSpPr>
            <a:spLocks noGrp="1"/>
          </p:cNvSpPr>
          <p:nvPr>
            <p:ph type="sldNum" sz="quarter" idx="12"/>
          </p:nvPr>
        </p:nvSpPr>
        <p:spPr/>
        <p:txBody>
          <a:bodyPr/>
          <a:lstStyle/>
          <a:p>
            <a:fld id="{F2CA5784-01D3-4BF8-B8D7-4CB7C8799876}" type="slidenum">
              <a:rPr lang="et-EE" smtClean="0"/>
              <a:t>‹#›</a:t>
            </a:fld>
            <a:endParaRPr lang="et-EE"/>
          </a:p>
        </p:txBody>
      </p:sp>
    </p:spTree>
    <p:extLst>
      <p:ext uri="{BB962C8B-B14F-4D97-AF65-F5344CB8AC3E}">
        <p14:creationId xmlns:p14="http://schemas.microsoft.com/office/powerpoint/2010/main" val="27235601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BB9CF3-AAEA-4C2E-A7B1-9A0F9AA026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 xmlns:a16="http://schemas.microsoft.com/office/drawing/2014/main" id="{D38CD595-FFE2-4FDA-A156-5E55198132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 xmlns:a16="http://schemas.microsoft.com/office/drawing/2014/main" id="{77FE556C-EAB4-4F3C-8FE2-1C0782C1F3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6871388-0DD5-407E-A4E2-427DD9F960FF}"/>
              </a:ext>
            </a:extLst>
          </p:cNvPr>
          <p:cNvSpPr>
            <a:spLocks noGrp="1"/>
          </p:cNvSpPr>
          <p:nvPr>
            <p:ph type="dt" sz="half" idx="10"/>
          </p:nvPr>
        </p:nvSpPr>
        <p:spPr/>
        <p:txBody>
          <a:bodyPr/>
          <a:lstStyle/>
          <a:p>
            <a:fld id="{3F4F237D-979A-46CE-82F1-3D42EEE40C81}" type="datetimeFigureOut">
              <a:rPr lang="et-EE" smtClean="0"/>
              <a:t>13.07.2021</a:t>
            </a:fld>
            <a:endParaRPr lang="et-EE"/>
          </a:p>
        </p:txBody>
      </p:sp>
      <p:sp>
        <p:nvSpPr>
          <p:cNvPr id="6" name="Footer Placeholder 5">
            <a:extLst>
              <a:ext uri="{FF2B5EF4-FFF2-40B4-BE49-F238E27FC236}">
                <a16:creationId xmlns="" xmlns:a16="http://schemas.microsoft.com/office/drawing/2014/main" id="{7BD4B82E-0B8F-48D9-AF94-AADFC7016A25}"/>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 xmlns:a16="http://schemas.microsoft.com/office/drawing/2014/main" id="{CCB6434F-07F8-455E-9B3D-7F8DE6490204}"/>
              </a:ext>
            </a:extLst>
          </p:cNvPr>
          <p:cNvSpPr>
            <a:spLocks noGrp="1"/>
          </p:cNvSpPr>
          <p:nvPr>
            <p:ph type="sldNum" sz="quarter" idx="12"/>
          </p:nvPr>
        </p:nvSpPr>
        <p:spPr/>
        <p:txBody>
          <a:bodyPr/>
          <a:lstStyle/>
          <a:p>
            <a:fld id="{F2CA5784-01D3-4BF8-B8D7-4CB7C8799876}" type="slidenum">
              <a:rPr lang="et-EE" smtClean="0"/>
              <a:t>‹#›</a:t>
            </a:fld>
            <a:endParaRPr lang="et-EE"/>
          </a:p>
        </p:txBody>
      </p:sp>
    </p:spTree>
    <p:extLst>
      <p:ext uri="{BB962C8B-B14F-4D97-AF65-F5344CB8AC3E}">
        <p14:creationId xmlns:p14="http://schemas.microsoft.com/office/powerpoint/2010/main" val="327327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B5E767A-03E7-4E41-B6E8-4C2C01F14A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 xmlns:a16="http://schemas.microsoft.com/office/drawing/2014/main" id="{7D141913-95B6-4C26-AC62-3E8B8AF085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B49F5F57-F337-44B2-9465-161345636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F237D-979A-46CE-82F1-3D42EEE40C81}" type="datetimeFigureOut">
              <a:rPr lang="et-EE" smtClean="0"/>
              <a:t>13.07.2021</a:t>
            </a:fld>
            <a:endParaRPr lang="et-EE"/>
          </a:p>
        </p:txBody>
      </p:sp>
      <p:sp>
        <p:nvSpPr>
          <p:cNvPr id="5" name="Footer Placeholder 4">
            <a:extLst>
              <a:ext uri="{FF2B5EF4-FFF2-40B4-BE49-F238E27FC236}">
                <a16:creationId xmlns="" xmlns:a16="http://schemas.microsoft.com/office/drawing/2014/main" id="{A1FE93A6-E62D-47F6-B6BF-A5307F3FD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 xmlns:a16="http://schemas.microsoft.com/office/drawing/2014/main" id="{B17095F2-0A23-4FE9-9EFC-5D666C5856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A5784-01D3-4BF8-B8D7-4CB7C8799876}" type="slidenum">
              <a:rPr lang="et-EE" smtClean="0"/>
              <a:t>‹#›</a:t>
            </a:fld>
            <a:endParaRPr lang="et-EE"/>
          </a:p>
        </p:txBody>
      </p:sp>
    </p:spTree>
    <p:extLst>
      <p:ext uri="{BB962C8B-B14F-4D97-AF65-F5344CB8AC3E}">
        <p14:creationId xmlns:p14="http://schemas.microsoft.com/office/powerpoint/2010/main" val="244166818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jaht@eestimetsad.e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817" y="952500"/>
            <a:ext cx="10517187" cy="317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a:extLst>
              <a:ext uri="{FF2B5EF4-FFF2-40B4-BE49-F238E27FC236}">
                <a16:creationId xmlns="" xmlns:a16="http://schemas.microsoft.com/office/drawing/2014/main" id="{2EC7061D-9BD9-4979-A2E3-D211A40BAE3A}"/>
              </a:ext>
            </a:extLst>
          </p:cNvPr>
          <p:cNvSpPr>
            <a:spLocks noGrp="1"/>
          </p:cNvSpPr>
          <p:nvPr>
            <p:ph type="subTitle" idx="1"/>
          </p:nvPr>
        </p:nvSpPr>
        <p:spPr>
          <a:xfrm>
            <a:off x="1522412" y="4503738"/>
            <a:ext cx="9144000" cy="1655762"/>
          </a:xfrm>
        </p:spPr>
        <p:txBody>
          <a:bodyPr>
            <a:noAutofit/>
          </a:bodyPr>
          <a:lstStyle/>
          <a:p>
            <a:r>
              <a:rPr lang="et-EE" sz="2800" dirty="0" smtClean="0"/>
              <a:t>Ühinenud Metsaomanikud </a:t>
            </a:r>
            <a:r>
              <a:rPr lang="et-EE" sz="2800" dirty="0"/>
              <a:t>MTÜ</a:t>
            </a:r>
          </a:p>
          <a:p>
            <a:endParaRPr lang="et-EE" sz="2800" dirty="0"/>
          </a:p>
          <a:p>
            <a:r>
              <a:rPr lang="et-EE" sz="2800" dirty="0" smtClean="0"/>
              <a:t>16.06.2021 Virla</a:t>
            </a:r>
            <a:endParaRPr lang="et-EE" sz="2800" dirty="0"/>
          </a:p>
        </p:txBody>
      </p:sp>
      <p:sp>
        <p:nvSpPr>
          <p:cNvPr id="5" name="Rectangle 4"/>
          <p:cNvSpPr/>
          <p:nvPr/>
        </p:nvSpPr>
        <p:spPr>
          <a:xfrm>
            <a:off x="3916360" y="2721399"/>
            <a:ext cx="4630740" cy="1200329"/>
          </a:xfrm>
          <a:prstGeom prst="rect">
            <a:avLst/>
          </a:prstGeom>
          <a:noFill/>
        </p:spPr>
        <p:txBody>
          <a:bodyPr wrap="square" lIns="91440" tIns="45720" rIns="91440" bIns="45720">
            <a:spAutoFit/>
          </a:bodyPr>
          <a:lstStyle/>
          <a:p>
            <a:pPr algn="ctr"/>
            <a:r>
              <a:rPr lang="et-EE" sz="7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JAHINDUS</a:t>
            </a:r>
          </a:p>
        </p:txBody>
      </p:sp>
    </p:spTree>
    <p:extLst>
      <p:ext uri="{BB962C8B-B14F-4D97-AF65-F5344CB8AC3E}">
        <p14:creationId xmlns:p14="http://schemas.microsoft.com/office/powerpoint/2010/main" val="1589732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2900"/>
            <a:ext cx="10515600" cy="5834063"/>
          </a:xfrm>
        </p:spPr>
        <p:txBody>
          <a:bodyPr>
            <a:normAutofit fontScale="92500" lnSpcReduction="20000"/>
          </a:bodyPr>
          <a:lstStyle/>
          <a:p>
            <a:pPr marL="0" indent="0">
              <a:buNone/>
            </a:pPr>
            <a:r>
              <a:rPr lang="et-EE" sz="3600" b="1" dirty="0"/>
              <a:t>MAA JAHINDUSLIKU KASUTUSE LEPING</a:t>
            </a:r>
            <a:endParaRPr lang="et-EE" sz="3600" b="1" dirty="0" smtClean="0"/>
          </a:p>
          <a:p>
            <a:pPr marL="0" indent="0">
              <a:buNone/>
            </a:pPr>
            <a:endParaRPr lang="et-EE" dirty="0" smtClean="0"/>
          </a:p>
          <a:p>
            <a:pPr marL="0" indent="0">
              <a:buNone/>
            </a:pPr>
            <a:r>
              <a:rPr lang="et-EE" sz="3000" dirty="0" smtClean="0"/>
              <a:t>Nende maaomanike nimel, kes sõlmisid jahindustegevuse korraldamise kokkuleppe, on ÜMO valmis jahindusorganisatsioonidega sõlmima </a:t>
            </a:r>
            <a:r>
              <a:rPr lang="et-EE" sz="3000" b="1" dirty="0" smtClean="0"/>
              <a:t>maade jahindusliku kasutuse lepinguid. </a:t>
            </a:r>
            <a:r>
              <a:rPr lang="et-EE" sz="3000" dirty="0" smtClean="0"/>
              <a:t>Lepingud  võivad olla ilma renditasuta või tasuga.</a:t>
            </a:r>
          </a:p>
          <a:p>
            <a:pPr marL="0" indent="0">
              <a:buNone/>
            </a:pPr>
            <a:endParaRPr lang="et-EE" sz="3000" b="1" dirty="0"/>
          </a:p>
          <a:p>
            <a:r>
              <a:rPr lang="et-EE" sz="3000" dirty="0" smtClean="0"/>
              <a:t>Lepingu  </a:t>
            </a:r>
            <a:r>
              <a:rPr lang="et-EE" sz="3000" dirty="0"/>
              <a:t>eesmärgiks on </a:t>
            </a:r>
            <a:r>
              <a:rPr lang="et-EE" sz="3000" dirty="0" smtClean="0"/>
              <a:t>reguleerida jahipidamine maaomaniku maadel, määrata </a:t>
            </a:r>
            <a:r>
              <a:rPr lang="et-EE" sz="3000" dirty="0"/>
              <a:t>kindlaks poolte õigused ja </a:t>
            </a:r>
            <a:r>
              <a:rPr lang="et-EE" sz="3000" dirty="0" smtClean="0"/>
              <a:t>kohustused.</a:t>
            </a:r>
            <a:endParaRPr lang="et-EE" sz="3000" b="1" dirty="0" smtClean="0"/>
          </a:p>
          <a:p>
            <a:r>
              <a:rPr lang="et-EE" sz="3000" dirty="0"/>
              <a:t>Kokkuleppe tingimused </a:t>
            </a:r>
            <a:r>
              <a:rPr lang="et-EE" sz="3000" dirty="0" smtClean="0"/>
              <a:t>jahipidamiseks.</a:t>
            </a:r>
            <a:endParaRPr lang="et-EE" sz="3000" dirty="0"/>
          </a:p>
          <a:p>
            <a:pPr lvl="0"/>
            <a:r>
              <a:rPr lang="et-EE" sz="3000" dirty="0"/>
              <a:t>Ulukikahjustused, nende menetlemine ja ennetamine metsamaa </a:t>
            </a:r>
            <a:r>
              <a:rPr lang="et-EE" sz="3000" dirty="0" smtClean="0"/>
              <a:t>osas.</a:t>
            </a:r>
          </a:p>
          <a:p>
            <a:pPr lvl="0"/>
            <a:r>
              <a:rPr lang="et-EE" sz="3000" dirty="0" smtClean="0"/>
              <a:t>Ulukikahjustused</a:t>
            </a:r>
            <a:r>
              <a:rPr lang="et-EE" sz="3000" dirty="0"/>
              <a:t>, nende menetlemine ja ennetamine põllumaa </a:t>
            </a:r>
            <a:r>
              <a:rPr lang="et-EE" sz="3000" dirty="0" smtClean="0"/>
              <a:t>osas.</a:t>
            </a:r>
          </a:p>
          <a:p>
            <a:pPr lvl="0"/>
            <a:r>
              <a:rPr lang="et-EE" sz="3000" dirty="0" smtClean="0"/>
              <a:t>Koprakahjustused, nende menetlemine ja likvideerimine.</a:t>
            </a:r>
            <a:endParaRPr lang="et-EE" sz="3000" dirty="0"/>
          </a:p>
          <a:p>
            <a:endParaRPr lang="et-EE" sz="3000" b="1" dirty="0"/>
          </a:p>
          <a:p>
            <a:endParaRPr lang="et-EE" dirty="0"/>
          </a:p>
        </p:txBody>
      </p:sp>
      <p:pic>
        <p:nvPicPr>
          <p:cNvPr id="4" name="Picture 3">
            <a:extLst>
              <a:ext uri="{FF2B5EF4-FFF2-40B4-BE49-F238E27FC236}">
                <a16:creationId xmlns="" xmlns:a16="http://schemas.microsoft.com/office/drawing/2014/main" id="{8EA54BFF-0496-40C9-9BD2-0AA479AC1B96}"/>
              </a:ext>
            </a:extLst>
          </p:cNvPr>
          <p:cNvPicPr/>
          <p:nvPr/>
        </p:nvPicPr>
        <p:blipFill>
          <a:blip r:embed="rId2"/>
          <a:stretch/>
        </p:blipFill>
        <p:spPr>
          <a:xfrm>
            <a:off x="10814789" y="178131"/>
            <a:ext cx="1245973" cy="1213773"/>
          </a:xfrm>
          <a:prstGeom prst="rect">
            <a:avLst/>
          </a:prstGeom>
          <a:ln w="9360">
            <a:noFill/>
          </a:ln>
        </p:spPr>
      </p:pic>
    </p:spTree>
    <p:extLst>
      <p:ext uri="{BB962C8B-B14F-4D97-AF65-F5344CB8AC3E}">
        <p14:creationId xmlns:p14="http://schemas.microsoft.com/office/powerpoint/2010/main" val="3011033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6100"/>
            <a:ext cx="10515600" cy="5630863"/>
          </a:xfrm>
        </p:spPr>
        <p:txBody>
          <a:bodyPr/>
          <a:lstStyle/>
          <a:p>
            <a:pPr lvl="1"/>
            <a:endParaRPr lang="et-EE" sz="3000" dirty="0"/>
          </a:p>
          <a:p>
            <a:pPr lvl="1"/>
            <a:r>
              <a:rPr lang="et-EE" sz="2800" dirty="0" smtClean="0"/>
              <a:t>Lepingu lisas </a:t>
            </a:r>
            <a:r>
              <a:rPr lang="et-EE" sz="2800" dirty="0"/>
              <a:t>on loetelu katastriüksustest ja omaniku poolsed tingimused jahipidamiseks </a:t>
            </a:r>
            <a:r>
              <a:rPr lang="et-EE" sz="2800" dirty="0" smtClean="0"/>
              <a:t>nendel k.a. jahirajatiste (jahikantslite, söödapõldude, soolakute jms) kohta.</a:t>
            </a:r>
            <a:endParaRPr lang="et-EE" sz="2800" dirty="0"/>
          </a:p>
          <a:p>
            <a:pPr lvl="1"/>
            <a:endParaRPr lang="et-EE" sz="2800" dirty="0"/>
          </a:p>
          <a:p>
            <a:pPr lvl="1"/>
            <a:r>
              <a:rPr lang="et-EE" sz="2800" dirty="0"/>
              <a:t>Kirjeldatud on ka poolte vastutused, mis rakenduvad kokkuleppe tingimuste </a:t>
            </a:r>
            <a:r>
              <a:rPr lang="et-EE" sz="2800" dirty="0" smtClean="0"/>
              <a:t>rikkumisel ja </a:t>
            </a:r>
            <a:r>
              <a:rPr lang="et-EE" sz="2800" dirty="0"/>
              <a:t>kohustavad rikkunud poolt hüvitama õigustatud poolele kõik rikkumisega tekitatud kahjud. </a:t>
            </a:r>
            <a:endParaRPr lang="et-EE" sz="2800" dirty="0" smtClean="0"/>
          </a:p>
          <a:p>
            <a:pPr lvl="1"/>
            <a:endParaRPr lang="et-EE" sz="2800" dirty="0" smtClean="0"/>
          </a:p>
          <a:p>
            <a:pPr lvl="1"/>
            <a:r>
              <a:rPr lang="et-EE" sz="2800" dirty="0" smtClean="0"/>
              <a:t>Tasulise lepingu puhul lisanduvad punktid, mis reguleerivad tasu suurust, maksegraafikut jms.</a:t>
            </a:r>
            <a:endParaRPr lang="et-EE" sz="2800" dirty="0"/>
          </a:p>
          <a:p>
            <a:pPr marL="0" indent="0">
              <a:buNone/>
            </a:pPr>
            <a:endParaRPr lang="et-EE" dirty="0"/>
          </a:p>
        </p:txBody>
      </p:sp>
      <p:pic>
        <p:nvPicPr>
          <p:cNvPr id="4" name="Picture 3">
            <a:extLst>
              <a:ext uri="{FF2B5EF4-FFF2-40B4-BE49-F238E27FC236}">
                <a16:creationId xmlns="" xmlns:a16="http://schemas.microsoft.com/office/drawing/2014/main" id="{8EA54BFF-0496-40C9-9BD2-0AA479AC1B96}"/>
              </a:ext>
            </a:extLst>
          </p:cNvPr>
          <p:cNvPicPr/>
          <p:nvPr/>
        </p:nvPicPr>
        <p:blipFill>
          <a:blip r:embed="rId2"/>
          <a:stretch/>
        </p:blipFill>
        <p:spPr>
          <a:xfrm>
            <a:off x="10730813" y="168801"/>
            <a:ext cx="1245973" cy="1213773"/>
          </a:xfrm>
          <a:prstGeom prst="rect">
            <a:avLst/>
          </a:prstGeom>
          <a:ln w="9360">
            <a:noFill/>
          </a:ln>
        </p:spPr>
      </p:pic>
    </p:spTree>
    <p:extLst>
      <p:ext uri="{BB962C8B-B14F-4D97-AF65-F5344CB8AC3E}">
        <p14:creationId xmlns:p14="http://schemas.microsoft.com/office/powerpoint/2010/main" val="3027252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008FE1-AA92-41AF-AD48-61B0207C9064}"/>
              </a:ext>
            </a:extLst>
          </p:cNvPr>
          <p:cNvSpPr>
            <a:spLocks noGrp="1"/>
          </p:cNvSpPr>
          <p:nvPr>
            <p:ph type="title"/>
          </p:nvPr>
        </p:nvSpPr>
        <p:spPr/>
        <p:txBody>
          <a:bodyPr/>
          <a:lstStyle/>
          <a:p>
            <a:r>
              <a:rPr lang="et-EE" b="1" dirty="0" smtClean="0"/>
              <a:t>ÜMO jahindusega seotud tuleviku ootused</a:t>
            </a:r>
            <a:r>
              <a:rPr lang="et-EE" dirty="0" smtClean="0"/>
              <a:t/>
            </a:r>
            <a:br>
              <a:rPr lang="et-EE" dirty="0" smtClean="0"/>
            </a:br>
            <a:endParaRPr lang="et-EE" dirty="0"/>
          </a:p>
        </p:txBody>
      </p:sp>
      <p:sp>
        <p:nvSpPr>
          <p:cNvPr id="3" name="Content Placeholder 2">
            <a:extLst>
              <a:ext uri="{FF2B5EF4-FFF2-40B4-BE49-F238E27FC236}">
                <a16:creationId xmlns="" xmlns:a16="http://schemas.microsoft.com/office/drawing/2014/main" id="{84B4255A-AC34-41C3-AF45-5326C51127A6}"/>
              </a:ext>
            </a:extLst>
          </p:cNvPr>
          <p:cNvSpPr>
            <a:spLocks noGrp="1"/>
          </p:cNvSpPr>
          <p:nvPr>
            <p:ph idx="1"/>
          </p:nvPr>
        </p:nvSpPr>
        <p:spPr>
          <a:xfrm>
            <a:off x="838199" y="1184269"/>
            <a:ext cx="10515600" cy="5054321"/>
          </a:xfrm>
        </p:spPr>
        <p:txBody>
          <a:bodyPr>
            <a:noAutofit/>
          </a:bodyPr>
          <a:lstStyle/>
          <a:p>
            <a:pPr marL="0" indent="0">
              <a:buNone/>
            </a:pPr>
            <a:endParaRPr lang="et-EE" dirty="0" smtClean="0"/>
          </a:p>
          <a:p>
            <a:pPr marL="0" indent="0">
              <a:buNone/>
            </a:pPr>
            <a:endParaRPr lang="et-EE" dirty="0"/>
          </a:p>
          <a:p>
            <a:pPr marL="0" indent="0">
              <a:buNone/>
            </a:pPr>
            <a:r>
              <a:rPr lang="et-EE" dirty="0" smtClean="0"/>
              <a:t>Eelkõige ootame, et maaomanikega sõlmitakse </a:t>
            </a:r>
            <a:r>
              <a:rPr lang="et-EE" dirty="0"/>
              <a:t>maa jahindusliku kasutuse </a:t>
            </a:r>
            <a:r>
              <a:rPr lang="et-EE" dirty="0" smtClean="0"/>
              <a:t>lepingud. </a:t>
            </a:r>
          </a:p>
          <a:p>
            <a:pPr marL="0" indent="0">
              <a:buNone/>
            </a:pPr>
            <a:r>
              <a:rPr lang="et-EE" dirty="0" smtClean="0"/>
              <a:t>Soovime, et jahipidamine meie maadel toimiks nii, et ulukikahjustused oleksid võimalkult väikesed.</a:t>
            </a:r>
          </a:p>
          <a:p>
            <a:pPr marL="0" indent="0">
              <a:buNone/>
            </a:pPr>
            <a:r>
              <a:rPr lang="et-EE" dirty="0" smtClean="0"/>
              <a:t>Loodame, et EJS ning ÜMO suudavad enda valdkondades kasutatavaid infosüsteeme ja rakendusi vastastikku kasulikult arendada.</a:t>
            </a:r>
          </a:p>
          <a:p>
            <a:pPr marL="0" indent="0">
              <a:buNone/>
            </a:pPr>
            <a:endParaRPr lang="et-EE" dirty="0" smtClean="0"/>
          </a:p>
          <a:p>
            <a:pPr marL="0" indent="0">
              <a:buNone/>
            </a:pPr>
            <a:endParaRPr lang="et-EE" dirty="0" smtClean="0"/>
          </a:p>
          <a:p>
            <a:pPr marL="0" indent="0">
              <a:buNone/>
            </a:pPr>
            <a:endParaRPr lang="et-EE" dirty="0"/>
          </a:p>
          <a:p>
            <a:pPr marL="0" indent="0">
              <a:buNone/>
            </a:pPr>
            <a:endParaRPr lang="et-EE" dirty="0" smtClean="0"/>
          </a:p>
          <a:p>
            <a:pPr marL="0" indent="0">
              <a:buNone/>
            </a:pPr>
            <a:endParaRPr lang="et-EE" dirty="0"/>
          </a:p>
        </p:txBody>
      </p:sp>
      <p:pic>
        <p:nvPicPr>
          <p:cNvPr id="4" name="Picture 3">
            <a:extLst>
              <a:ext uri="{FF2B5EF4-FFF2-40B4-BE49-F238E27FC236}">
                <a16:creationId xmlns="" xmlns:a16="http://schemas.microsoft.com/office/drawing/2014/main" id="{8EA54BFF-0496-40C9-9BD2-0AA479AC1B96}"/>
              </a:ext>
            </a:extLst>
          </p:cNvPr>
          <p:cNvPicPr/>
          <p:nvPr/>
        </p:nvPicPr>
        <p:blipFill>
          <a:blip r:embed="rId3"/>
          <a:stretch/>
        </p:blipFill>
        <p:spPr>
          <a:xfrm>
            <a:off x="10730813" y="168801"/>
            <a:ext cx="1245973" cy="1213773"/>
          </a:xfrm>
          <a:prstGeom prst="rect">
            <a:avLst/>
          </a:prstGeom>
          <a:ln w="9360">
            <a:noFill/>
          </a:ln>
        </p:spPr>
      </p:pic>
    </p:spTree>
    <p:extLst>
      <p:ext uri="{BB962C8B-B14F-4D97-AF65-F5344CB8AC3E}">
        <p14:creationId xmlns:p14="http://schemas.microsoft.com/office/powerpoint/2010/main" val="2158150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Eile minule saadetud küsimused:</a:t>
            </a:r>
            <a:endParaRPr lang="et-EE" b="1" dirty="0"/>
          </a:p>
        </p:txBody>
      </p:sp>
      <p:sp>
        <p:nvSpPr>
          <p:cNvPr id="3" name="Content Placeholder 2"/>
          <p:cNvSpPr>
            <a:spLocks noGrp="1"/>
          </p:cNvSpPr>
          <p:nvPr>
            <p:ph idx="1"/>
          </p:nvPr>
        </p:nvSpPr>
        <p:spPr/>
        <p:txBody>
          <a:bodyPr>
            <a:normAutofit fontScale="25000" lnSpcReduction="20000"/>
          </a:bodyPr>
          <a:lstStyle/>
          <a:p>
            <a:r>
              <a:rPr lang="et-EE" sz="11200" dirty="0"/>
              <a:t>Kuidas positsioneerib ÜMO eesti jahinduse rolli looduses ja ühiskonnas? (küsimuse täpsustus – kas ÜMO näeb jahindust pigem kui linnainimese ajaveetmise vormi, mille eest tulekski nii-öelda piletiraha küsida, või on jahindus pigem loodusressursside haldamise vahend)</a:t>
            </a:r>
          </a:p>
          <a:p>
            <a:endParaRPr lang="et-EE" sz="11200" dirty="0"/>
          </a:p>
          <a:p>
            <a:r>
              <a:rPr lang="et-EE" sz="11200" dirty="0"/>
              <a:t>Missugused on ÜMOsse kuuluvate maaomanike prioriteedid jahimeestega suhtlemisel – kas eelistatakse pigem ulukikahjude ennetustegevust või hoopis tekkinud kahjude hüvitamist. Missugustel põhjustel üht või teist?</a:t>
            </a:r>
          </a:p>
          <a:p>
            <a:endParaRPr lang="et-EE" sz="12800" dirty="0"/>
          </a:p>
        </p:txBody>
      </p:sp>
      <p:pic>
        <p:nvPicPr>
          <p:cNvPr id="4" name="Picture 3">
            <a:extLst>
              <a:ext uri="{FF2B5EF4-FFF2-40B4-BE49-F238E27FC236}">
                <a16:creationId xmlns="" xmlns:a16="http://schemas.microsoft.com/office/drawing/2014/main" id="{8EA54BFF-0496-40C9-9BD2-0AA479AC1B96}"/>
              </a:ext>
            </a:extLst>
          </p:cNvPr>
          <p:cNvPicPr/>
          <p:nvPr/>
        </p:nvPicPr>
        <p:blipFill>
          <a:blip r:embed="rId2"/>
          <a:stretch/>
        </p:blipFill>
        <p:spPr>
          <a:xfrm>
            <a:off x="10730813" y="168801"/>
            <a:ext cx="1245973" cy="1213773"/>
          </a:xfrm>
          <a:prstGeom prst="rect">
            <a:avLst/>
          </a:prstGeom>
          <a:ln w="9360">
            <a:noFill/>
          </a:ln>
        </p:spPr>
      </p:pic>
    </p:spTree>
    <p:extLst>
      <p:ext uri="{BB962C8B-B14F-4D97-AF65-F5344CB8AC3E}">
        <p14:creationId xmlns:p14="http://schemas.microsoft.com/office/powerpoint/2010/main" val="2898114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5600"/>
            <a:ext cx="10515600" cy="5821363"/>
          </a:xfrm>
        </p:spPr>
        <p:txBody>
          <a:bodyPr>
            <a:normAutofit fontScale="25000" lnSpcReduction="20000"/>
          </a:bodyPr>
          <a:lstStyle/>
          <a:p>
            <a:r>
              <a:rPr lang="et-EE" sz="11200" dirty="0"/>
              <a:t>Palun lahti seletada ÜMO arusaam ja seisukoht, kuidas on jahipiirkonna kasutaja vastutav uluki kui seadusandluse järgi peremeheta vara (res nullius) tegevuse eest?</a:t>
            </a:r>
          </a:p>
          <a:p>
            <a:endParaRPr lang="et-EE" sz="11200" dirty="0"/>
          </a:p>
          <a:p>
            <a:r>
              <a:rPr lang="et-EE" sz="11200" dirty="0"/>
              <a:t>Kui paljude maaomanikega on ÜMO liikmeil sõlmitud maa jahindusliku kasutamise leping? Kui paljud neist on jahimaarendipõhised, st kui paljudes lepingutes on ette nähtud rahaline tasu jahimaa kasutamise eest. Protsentuaalne kaal ÜMO liikmetest, palun? Kui suur on hektaritasu mis neis lepingutes sätestatud?</a:t>
            </a:r>
          </a:p>
          <a:p>
            <a:endParaRPr lang="et-EE" sz="11200" dirty="0"/>
          </a:p>
          <a:p>
            <a:r>
              <a:rPr lang="et-EE" sz="11200" dirty="0"/>
              <a:t>Kas ÜMO jahimaa kasutuse lepingud on kuidagi diferentseeritud (maksupõhisus?) vastavalt jahimaal toimuvale tegevusele – kas on erisusi suhtumises kogukondlikku jahindust viljelevate ja jahiturismi kui äriprojektiga tegelevaisse jahimaakasutajaisse? Kas ÜMO üldse adub ja adresseerib eelviidatud erisusi?</a:t>
            </a:r>
          </a:p>
          <a:p>
            <a:endParaRPr lang="et-EE" sz="11200" dirty="0"/>
          </a:p>
        </p:txBody>
      </p:sp>
      <p:pic>
        <p:nvPicPr>
          <p:cNvPr id="4" name="Picture 3">
            <a:extLst>
              <a:ext uri="{FF2B5EF4-FFF2-40B4-BE49-F238E27FC236}">
                <a16:creationId xmlns="" xmlns:a16="http://schemas.microsoft.com/office/drawing/2014/main" id="{8EA54BFF-0496-40C9-9BD2-0AA479AC1B96}"/>
              </a:ext>
            </a:extLst>
          </p:cNvPr>
          <p:cNvPicPr/>
          <p:nvPr/>
        </p:nvPicPr>
        <p:blipFill>
          <a:blip r:embed="rId2"/>
          <a:stretch/>
        </p:blipFill>
        <p:spPr>
          <a:xfrm>
            <a:off x="10730813" y="168801"/>
            <a:ext cx="1245973" cy="1213773"/>
          </a:xfrm>
          <a:prstGeom prst="rect">
            <a:avLst/>
          </a:prstGeom>
          <a:ln w="9360">
            <a:noFill/>
          </a:ln>
        </p:spPr>
      </p:pic>
    </p:spTree>
    <p:extLst>
      <p:ext uri="{BB962C8B-B14F-4D97-AF65-F5344CB8AC3E}">
        <p14:creationId xmlns:p14="http://schemas.microsoft.com/office/powerpoint/2010/main" val="155133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7933"/>
            <a:ext cx="9999133" cy="5779030"/>
          </a:xfrm>
        </p:spPr>
        <p:txBody>
          <a:bodyPr>
            <a:normAutofit fontScale="25000" lnSpcReduction="20000"/>
          </a:bodyPr>
          <a:lstStyle/>
          <a:p>
            <a:r>
              <a:rPr lang="et-EE" sz="11200" dirty="0"/>
              <a:t>ÜMO kodulehel on kirjas, et „Jahindusliku esinduslepingu abil maade kasutada andmine on maaomanikule kindlasti kasulikum kui lihtsalt vastavalt jahiseadusele oma maadel jahi lubamine.“ Kas ja kui jah siis mis põhjustel ÜMO eeldab, et jahiseltside ja maaomanike vahel sõlmitud lepingud on kuidagi kehvemad kui ühistu vahendusel sõlmitud?</a:t>
            </a:r>
          </a:p>
          <a:p>
            <a:endParaRPr lang="et-EE" dirty="0"/>
          </a:p>
          <a:p>
            <a:r>
              <a:rPr lang="et-EE" sz="11200" dirty="0"/>
              <a:t>Kas on olemas ning kui jah siis missugune on ÜMO jahinduslikke lepinguid ette valmistanud õigusnõunike jahinduslik või looduskaitseline taust?</a:t>
            </a:r>
          </a:p>
          <a:p>
            <a:endParaRPr lang="et-EE" sz="11200" dirty="0"/>
          </a:p>
          <a:p>
            <a:r>
              <a:rPr lang="et-EE" sz="11200" dirty="0"/>
              <a:t>Kuidas kiirendab ahela pikenemine infovahetust, kas maaomanikku teavitatakse kõigest lepinguga seoses toimuvast? </a:t>
            </a:r>
          </a:p>
          <a:p>
            <a:r>
              <a:rPr lang="et-EE" sz="11200" dirty="0"/>
              <a:t>Kas kõik ÜMO lepingud sõlmitakse ühesugustel tingimustel, kes otsustab konkreetse lepingu tingimuste üle? </a:t>
            </a:r>
          </a:p>
          <a:p>
            <a:r>
              <a:rPr lang="et-EE" sz="11200" dirty="0"/>
              <a:t>Kas kompromisside sõlmimine toimub ilma maaomanikuta või on see lihtsalt keerulisemaks tehtud, kuna ÜMO on oma tingimustega ka vahel?</a:t>
            </a:r>
          </a:p>
          <a:p>
            <a:endParaRPr lang="et-EE" dirty="0"/>
          </a:p>
          <a:p>
            <a:endParaRPr lang="et-EE" dirty="0"/>
          </a:p>
          <a:p>
            <a:endParaRPr lang="et-EE" dirty="0"/>
          </a:p>
        </p:txBody>
      </p:sp>
      <p:pic>
        <p:nvPicPr>
          <p:cNvPr id="4" name="Picture 3">
            <a:extLst>
              <a:ext uri="{FF2B5EF4-FFF2-40B4-BE49-F238E27FC236}">
                <a16:creationId xmlns="" xmlns:a16="http://schemas.microsoft.com/office/drawing/2014/main" id="{8EA54BFF-0496-40C9-9BD2-0AA479AC1B96}"/>
              </a:ext>
            </a:extLst>
          </p:cNvPr>
          <p:cNvPicPr/>
          <p:nvPr/>
        </p:nvPicPr>
        <p:blipFill>
          <a:blip r:embed="rId2"/>
          <a:stretch/>
        </p:blipFill>
        <p:spPr>
          <a:xfrm>
            <a:off x="10730813" y="168801"/>
            <a:ext cx="1245973" cy="1213773"/>
          </a:xfrm>
          <a:prstGeom prst="rect">
            <a:avLst/>
          </a:prstGeom>
          <a:ln w="9360">
            <a:noFill/>
          </a:ln>
        </p:spPr>
      </p:pic>
    </p:spTree>
    <p:extLst>
      <p:ext uri="{BB962C8B-B14F-4D97-AF65-F5344CB8AC3E}">
        <p14:creationId xmlns:p14="http://schemas.microsoft.com/office/powerpoint/2010/main" val="426942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0467"/>
            <a:ext cx="10515600" cy="5406496"/>
          </a:xfrm>
        </p:spPr>
        <p:txBody>
          <a:bodyPr>
            <a:normAutofit/>
          </a:bodyPr>
          <a:lstStyle/>
          <a:p>
            <a:r>
              <a:rPr lang="et-EE" dirty="0"/>
              <a:t>Kas tegelikult on tegemist kolmepoolse lepinguga - maaomanik- jahimees- ÜMO ?</a:t>
            </a:r>
          </a:p>
          <a:p>
            <a:r>
              <a:rPr lang="et-EE" dirty="0"/>
              <a:t>2 ja 4. eeliste punkt on vastuolulised, kuidas ja kelle vahel see teave või info tegelikult ikkagi liigub?</a:t>
            </a:r>
          </a:p>
          <a:p>
            <a:r>
              <a:rPr lang="et-EE" dirty="0"/>
              <a:t>Kui on mitu lepingu soovijat sama omaniku maale, kuidas toimitakse ja kes on tegelik otsustaja kas omanik või ÜMO?</a:t>
            </a:r>
          </a:p>
          <a:p>
            <a:endParaRPr lang="et-EE" dirty="0"/>
          </a:p>
          <a:p>
            <a:r>
              <a:rPr lang="et-EE" dirty="0"/>
              <a:t>Miks Te pakute üksnes "rendilepingu" vormi? Selleks, et põhjendada kõike üksnes: "Kuna see on rendilepingu vorm, siis peab nii olema?" Kokkuleppeid ja lepinguid saab sõlmida ka ilma, et tegu oleks jäigalt "rendilepinguga".  </a:t>
            </a:r>
          </a:p>
          <a:p>
            <a:endParaRPr lang="et-EE" dirty="0"/>
          </a:p>
        </p:txBody>
      </p:sp>
      <p:pic>
        <p:nvPicPr>
          <p:cNvPr id="4" name="Picture 3">
            <a:extLst>
              <a:ext uri="{FF2B5EF4-FFF2-40B4-BE49-F238E27FC236}">
                <a16:creationId xmlns="" xmlns:a16="http://schemas.microsoft.com/office/drawing/2014/main" id="{8EA54BFF-0496-40C9-9BD2-0AA479AC1B96}"/>
              </a:ext>
            </a:extLst>
          </p:cNvPr>
          <p:cNvPicPr/>
          <p:nvPr/>
        </p:nvPicPr>
        <p:blipFill>
          <a:blip r:embed="rId2"/>
          <a:stretch/>
        </p:blipFill>
        <p:spPr>
          <a:xfrm>
            <a:off x="10730813" y="168801"/>
            <a:ext cx="1245973" cy="1213773"/>
          </a:xfrm>
          <a:prstGeom prst="rect">
            <a:avLst/>
          </a:prstGeom>
          <a:ln w="9360">
            <a:noFill/>
          </a:ln>
        </p:spPr>
      </p:pic>
    </p:spTree>
    <p:extLst>
      <p:ext uri="{BB962C8B-B14F-4D97-AF65-F5344CB8AC3E}">
        <p14:creationId xmlns:p14="http://schemas.microsoft.com/office/powerpoint/2010/main" val="18387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34" y="372533"/>
            <a:ext cx="10414000" cy="5804430"/>
          </a:xfrm>
        </p:spPr>
        <p:txBody>
          <a:bodyPr>
            <a:normAutofit fontScale="25000" lnSpcReduction="20000"/>
          </a:bodyPr>
          <a:lstStyle/>
          <a:p>
            <a:r>
              <a:rPr lang="et-EE" sz="11200" dirty="0"/>
              <a:t>Lepingu punkt 2.1 (2.1. MTÜ ja KASUTAJA lepivad eraldi kokku selles, et MTÜ-l on ühepoolselt õigus lisada neid maaomanikke, kes on MTÜ-d volitanud sõlmima KASUTAJAGA maa jahindusliku kasutuse lepingut, ja nendele kuuluvaid kinnisasju lepingu lisasse 1. MTÜ-l on selline õigus tingimusel, et lisatavad kinnisasjad paiknevad KASUTAJALE kuuluvas jahipiirkonnas ning kõik maa jahindusliku kasutusse andmise kokkuleppe tingimused, sealhulgas tüüptingimused, jäävad samaks. Uue maaomaniku poolt KASUTAJA kasutusse antava kinnisasja suhtes kehtib lepingu punktis 3 nimetatud lepingu tasu.) koha pealt on siin antud ühepoolne õigus maid lepingusse liita ÜMO-le. See ei ole ju kuidagi kooskõlas kehtivate heade tavadega. Siin tekstis ei räägita kokkuleppest vaid ühepoolsest õigusest kehtivasse lepingusse ridu lisada. </a:t>
            </a:r>
          </a:p>
          <a:p>
            <a:endParaRPr lang="et-EE" sz="11200" dirty="0"/>
          </a:p>
          <a:p>
            <a:r>
              <a:rPr lang="et-EE" sz="11200" dirty="0"/>
              <a:t>2.3. KASUTAJA kohustub mitte andma kinnisasja mistahes viisil kolmandate isikute kasutusse ega lubama kolmandatel isikutel mistahes tegevusi kinnisasjal ilma KASUTUSSE ANDJA kirjaliku nõusolekuta, välja arvatud lepingus lubatud juhud. Kas see tähendab, et kui maaomanik soovib, et tema pereliikmele väljastataks väikeulukiluba peab ta sellest jahiseltsile kirjalikult teada andma? </a:t>
            </a:r>
          </a:p>
          <a:p>
            <a:endParaRPr lang="et-EE" sz="11200" dirty="0"/>
          </a:p>
          <a:p>
            <a:endParaRPr lang="et-EE" dirty="0"/>
          </a:p>
          <a:p>
            <a:endParaRPr lang="et-EE" dirty="0"/>
          </a:p>
        </p:txBody>
      </p:sp>
      <p:pic>
        <p:nvPicPr>
          <p:cNvPr id="4" name="Picture 3">
            <a:extLst>
              <a:ext uri="{FF2B5EF4-FFF2-40B4-BE49-F238E27FC236}">
                <a16:creationId xmlns="" xmlns:a16="http://schemas.microsoft.com/office/drawing/2014/main" id="{8EA54BFF-0496-40C9-9BD2-0AA479AC1B96}"/>
              </a:ext>
            </a:extLst>
          </p:cNvPr>
          <p:cNvPicPr/>
          <p:nvPr/>
        </p:nvPicPr>
        <p:blipFill>
          <a:blip r:embed="rId2"/>
          <a:stretch/>
        </p:blipFill>
        <p:spPr>
          <a:xfrm>
            <a:off x="10730813" y="168801"/>
            <a:ext cx="1245973" cy="1213773"/>
          </a:xfrm>
          <a:prstGeom prst="rect">
            <a:avLst/>
          </a:prstGeom>
          <a:ln w="9360">
            <a:noFill/>
          </a:ln>
        </p:spPr>
      </p:pic>
    </p:spTree>
    <p:extLst>
      <p:ext uri="{BB962C8B-B14F-4D97-AF65-F5344CB8AC3E}">
        <p14:creationId xmlns:p14="http://schemas.microsoft.com/office/powerpoint/2010/main" val="95945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775687"/>
            <a:ext cx="9956800" cy="5418209"/>
          </a:xfrm>
        </p:spPr>
        <p:txBody>
          <a:bodyPr>
            <a:noAutofit/>
          </a:bodyPr>
          <a:lstStyle/>
          <a:p>
            <a:r>
              <a:rPr lang="et-EE" dirty="0"/>
              <a:t>Mida tähendab? 2.6. KASUTAJAL on õigus sõita mootorsõidukiga jahipidamisel ja uluki ära toomiseks kinnisasjal asuval erateel. KASUTAJA peab kasutama transpordiks, mis on seotud lepingu kohase jahipidamisega kinnisasjal, põllu- ja metsakultuure ning noorendikke kõige vähem koormavaid marsruute  Kes seda tõlgendab? </a:t>
            </a:r>
          </a:p>
          <a:p>
            <a:r>
              <a:rPr lang="et-EE" dirty="0"/>
              <a:t>4.4. Jahipidamise keelamine ei peata lepingu tasu maksmise kohustust. Kirjutasin selle kohta kommentaari: "Sisuliselt tähendab jahipidamiskeeld käesoleva lepingu peatamist ja ühepoolselt sõlmitud lepingut, et jahti vastavail kinnistuil pidada ei tohi. Seega on ka nõue maksta käesoleva lepingu alusel maade kasutamise eest tasu ju väär kuna maid kasutada ei saa. Samas, vt. minu kommentaar ülalpool pt. 3." Sain selle kohta vastuse "Ilmselt ei ole mõtet siis hakata lepingut rikkuma." Kas see näitabki ÜMO arusaama koostööst? </a:t>
            </a:r>
          </a:p>
          <a:p>
            <a:endParaRPr lang="et-EE" dirty="0"/>
          </a:p>
          <a:p>
            <a:endParaRPr lang="et-EE" dirty="0"/>
          </a:p>
        </p:txBody>
      </p:sp>
      <p:pic>
        <p:nvPicPr>
          <p:cNvPr id="4" name="Picture 3">
            <a:extLst>
              <a:ext uri="{FF2B5EF4-FFF2-40B4-BE49-F238E27FC236}">
                <a16:creationId xmlns="" xmlns:a16="http://schemas.microsoft.com/office/drawing/2014/main" id="{8EA54BFF-0496-40C9-9BD2-0AA479AC1B96}"/>
              </a:ext>
            </a:extLst>
          </p:cNvPr>
          <p:cNvPicPr/>
          <p:nvPr/>
        </p:nvPicPr>
        <p:blipFill>
          <a:blip r:embed="rId2"/>
          <a:stretch/>
        </p:blipFill>
        <p:spPr>
          <a:xfrm>
            <a:off x="10730813" y="168801"/>
            <a:ext cx="1245973" cy="1213773"/>
          </a:xfrm>
          <a:prstGeom prst="rect">
            <a:avLst/>
          </a:prstGeom>
          <a:ln w="9360">
            <a:noFill/>
          </a:ln>
        </p:spPr>
      </p:pic>
    </p:spTree>
    <p:extLst>
      <p:ext uri="{BB962C8B-B14F-4D97-AF65-F5344CB8AC3E}">
        <p14:creationId xmlns:p14="http://schemas.microsoft.com/office/powerpoint/2010/main" val="1079149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9892613" cy="6104467"/>
          </a:xfrm>
        </p:spPr>
        <p:txBody>
          <a:bodyPr>
            <a:normAutofit lnSpcReduction="10000"/>
          </a:bodyPr>
          <a:lstStyle/>
          <a:p>
            <a:r>
              <a:rPr lang="et-EE" dirty="0"/>
              <a:t>5.11. Kahju suuruse kindlaksmääramisel juhindutakse jahiseaduses ja selle alusel vastu võetud keskkonnaministri määrustes sätestatud kahju hüvitamise määradest. Seejuures arvestatakse lehtpuudele tekitatud kahju vastavalt okaspuudele tekitatud kahju hüvitamise määradele. Kahju suuruse kindlaksmääramisel ei arvestata jahiseaduse § 44 lg 4 alusel vastu võetud keskkonnaministri määruses sätestatud kahju hüvitamise piirmääradega. Esitasin selle kohta kommentaari: "Miks ei arvestata jahiseadusega? Arvestades, et enamasti on tegu ühe puhul eelkõige looduslikult taastuva puistuga (haab, kask) ja teise puhul on tegemist sageli istutatud kultuuriga on nende kahe võrdsustamine, ma ütleks, väga kummaline." Sain selle vastuse: "Metsamaa omanikele ja lehtpuu kultuuride rajajate arvates ei ole kummaline??". Ilmselt ei jää muud üle kui siin viidata juristi arvamuse kohta, kus toodi välja, mis alusel Eestis loetakse asja kahjuks ja mis asi on põhjendamatu soov rikastuda.</a:t>
            </a:r>
          </a:p>
          <a:p>
            <a:endParaRPr lang="et-EE" dirty="0"/>
          </a:p>
        </p:txBody>
      </p:sp>
      <p:pic>
        <p:nvPicPr>
          <p:cNvPr id="4" name="Picture 3">
            <a:extLst>
              <a:ext uri="{FF2B5EF4-FFF2-40B4-BE49-F238E27FC236}">
                <a16:creationId xmlns="" xmlns:a16="http://schemas.microsoft.com/office/drawing/2014/main" id="{8EA54BFF-0496-40C9-9BD2-0AA479AC1B96}"/>
              </a:ext>
            </a:extLst>
          </p:cNvPr>
          <p:cNvPicPr/>
          <p:nvPr/>
        </p:nvPicPr>
        <p:blipFill>
          <a:blip r:embed="rId2"/>
          <a:stretch/>
        </p:blipFill>
        <p:spPr>
          <a:xfrm>
            <a:off x="10730813" y="168801"/>
            <a:ext cx="1245973" cy="1213773"/>
          </a:xfrm>
          <a:prstGeom prst="rect">
            <a:avLst/>
          </a:prstGeom>
          <a:ln w="9360">
            <a:noFill/>
          </a:ln>
        </p:spPr>
      </p:pic>
    </p:spTree>
    <p:extLst>
      <p:ext uri="{BB962C8B-B14F-4D97-AF65-F5344CB8AC3E}">
        <p14:creationId xmlns:p14="http://schemas.microsoft.com/office/powerpoint/2010/main" val="86572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16841"/>
          </a:xfrm>
        </p:spPr>
        <p:txBody>
          <a:bodyPr>
            <a:normAutofit fontScale="90000"/>
          </a:bodyPr>
          <a:lstStyle/>
          <a:p>
            <a:r>
              <a:rPr lang="et-EE" b="1" dirty="0" smtClean="0"/>
              <a:t>ÜMO jahinduslepingutest</a:t>
            </a:r>
            <a:br>
              <a:rPr lang="et-EE" b="1" dirty="0" smtClean="0"/>
            </a:br>
            <a:endParaRPr lang="et-EE" b="1" dirty="0"/>
          </a:p>
        </p:txBody>
      </p:sp>
      <p:sp>
        <p:nvSpPr>
          <p:cNvPr id="3" name="Content Placeholder 2"/>
          <p:cNvSpPr>
            <a:spLocks noGrp="1"/>
          </p:cNvSpPr>
          <p:nvPr>
            <p:ph idx="1"/>
          </p:nvPr>
        </p:nvSpPr>
        <p:spPr>
          <a:xfrm>
            <a:off x="838200" y="1612899"/>
            <a:ext cx="10515600" cy="4876801"/>
          </a:xfrm>
        </p:spPr>
        <p:txBody>
          <a:bodyPr>
            <a:normAutofit fontScale="25000" lnSpcReduction="20000"/>
          </a:bodyPr>
          <a:lstStyle/>
          <a:p>
            <a:pPr marL="0" indent="0">
              <a:buNone/>
            </a:pPr>
            <a:r>
              <a:rPr lang="et-EE" sz="11200" dirty="0"/>
              <a:t>Tänane jahiseadus kehtib alates 1. juunist 2013 aastast</a:t>
            </a:r>
            <a:r>
              <a:rPr lang="et-EE" sz="11200" dirty="0" smtClean="0"/>
              <a:t>.</a:t>
            </a:r>
          </a:p>
          <a:p>
            <a:pPr marL="0" indent="0">
              <a:buNone/>
            </a:pPr>
            <a:r>
              <a:rPr lang="et-EE" sz="11200" dirty="0"/>
              <a:t/>
            </a:r>
            <a:br>
              <a:rPr lang="et-EE" sz="11200" dirty="0"/>
            </a:br>
            <a:r>
              <a:rPr lang="et-EE" sz="11200" dirty="0" smtClean="0"/>
              <a:t>Järgnevalt ainult paar väljavõtet:</a:t>
            </a:r>
          </a:p>
          <a:p>
            <a:pPr marL="0" indent="0">
              <a:buNone/>
            </a:pPr>
            <a:endParaRPr lang="et-EE" sz="11200" dirty="0" smtClean="0"/>
          </a:p>
          <a:p>
            <a:pPr marL="0" indent="0">
              <a:buNone/>
            </a:pPr>
            <a:r>
              <a:rPr lang="et-EE" sz="11200" b="1" dirty="0"/>
              <a:t>§ 6. Maaomaniku õigused </a:t>
            </a:r>
            <a:r>
              <a:rPr lang="et-EE" sz="11200" b="1" dirty="0" smtClean="0"/>
              <a:t>jahinduses</a:t>
            </a:r>
          </a:p>
          <a:p>
            <a:pPr marL="0" indent="0">
              <a:buNone/>
            </a:pPr>
            <a:r>
              <a:rPr lang="et-EE" sz="11200" b="1" dirty="0"/>
              <a:t/>
            </a:r>
            <a:br>
              <a:rPr lang="et-EE" sz="11200" b="1" dirty="0"/>
            </a:br>
            <a:r>
              <a:rPr lang="et-EE" sz="11200" dirty="0"/>
              <a:t>Maaomanikul on õigus käesoleva seadusega sätestatud ulatuses ja korras:</a:t>
            </a:r>
            <a:br>
              <a:rPr lang="et-EE" sz="11200" dirty="0"/>
            </a:br>
            <a:r>
              <a:rPr lang="et-EE" sz="11200" dirty="0"/>
              <a:t>1) korraldada oma maal väikeulukijahti;</a:t>
            </a:r>
            <a:br>
              <a:rPr lang="et-EE" sz="11200" dirty="0"/>
            </a:br>
            <a:r>
              <a:rPr lang="et-EE" sz="11200" dirty="0"/>
              <a:t>2) sõlmida kokkulepe jahindustegevuse korraldamiseks oma kinnisasjal;</a:t>
            </a:r>
            <a:br>
              <a:rPr lang="et-EE" sz="11200" dirty="0"/>
            </a:br>
            <a:r>
              <a:rPr lang="et-EE" sz="11200" dirty="0"/>
              <a:t>3) seada oma maal jahipidamiseks tingimusi või jahipidamine keelata;</a:t>
            </a:r>
            <a:br>
              <a:rPr lang="et-EE" sz="11200" dirty="0"/>
            </a:br>
            <a:r>
              <a:rPr lang="et-EE" sz="11200" dirty="0"/>
              <a:t>4) algatada jahipiirkonna kasutaja väljavahetamine;</a:t>
            </a:r>
            <a:br>
              <a:rPr lang="et-EE" sz="11200" dirty="0"/>
            </a:br>
            <a:r>
              <a:rPr lang="et-EE" sz="11200" dirty="0"/>
              <a:t>5) teha ettepanekuid jahindusnõukogule jahipiirkonna piiride muutmiseks.</a:t>
            </a:r>
          </a:p>
          <a:p>
            <a:pPr marL="0" indent="0">
              <a:buNone/>
            </a:pPr>
            <a:endParaRPr lang="et-EE" sz="11200" b="1" dirty="0"/>
          </a:p>
          <a:p>
            <a:pPr marL="0" indent="0">
              <a:buNone/>
            </a:pPr>
            <a:endParaRPr lang="et-EE" dirty="0"/>
          </a:p>
        </p:txBody>
      </p:sp>
      <p:pic>
        <p:nvPicPr>
          <p:cNvPr id="5" name="Picture 4">
            <a:extLst>
              <a:ext uri="{FF2B5EF4-FFF2-40B4-BE49-F238E27FC236}">
                <a16:creationId xmlns="" xmlns:a16="http://schemas.microsoft.com/office/drawing/2014/main" id="{8EA54BFF-0496-40C9-9BD2-0AA479AC1B96}"/>
              </a:ext>
            </a:extLst>
          </p:cNvPr>
          <p:cNvPicPr/>
          <p:nvPr/>
        </p:nvPicPr>
        <p:blipFill>
          <a:blip r:embed="rId2"/>
          <a:stretch/>
        </p:blipFill>
        <p:spPr>
          <a:xfrm>
            <a:off x="10574966" y="268193"/>
            <a:ext cx="1245973" cy="1213773"/>
          </a:xfrm>
          <a:prstGeom prst="rect">
            <a:avLst/>
          </a:prstGeom>
          <a:ln w="9360">
            <a:noFill/>
          </a:ln>
        </p:spPr>
      </p:pic>
    </p:spTree>
    <p:extLst>
      <p:ext uri="{BB962C8B-B14F-4D97-AF65-F5344CB8AC3E}">
        <p14:creationId xmlns:p14="http://schemas.microsoft.com/office/powerpoint/2010/main" val="1179548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39700"/>
            <a:ext cx="10515600" cy="6037263"/>
          </a:xfrm>
        </p:spPr>
        <p:txBody>
          <a:bodyPr/>
          <a:lstStyle/>
          <a:p>
            <a:pPr marL="0" indent="0">
              <a:buNone/>
            </a:pPr>
            <a:endParaRPr lang="et-EE" dirty="0" smtClean="0"/>
          </a:p>
          <a:p>
            <a:pPr marL="0" indent="0">
              <a:buNone/>
            </a:pPr>
            <a:endParaRPr lang="et-EE" dirty="0"/>
          </a:p>
        </p:txBody>
      </p:sp>
      <p:sp>
        <p:nvSpPr>
          <p:cNvPr id="6" name="TextBox 5"/>
          <p:cNvSpPr txBox="1"/>
          <p:nvPr/>
        </p:nvSpPr>
        <p:spPr>
          <a:xfrm>
            <a:off x="592667" y="1256591"/>
            <a:ext cx="9448800" cy="5355312"/>
          </a:xfrm>
          <a:prstGeom prst="rect">
            <a:avLst/>
          </a:prstGeom>
          <a:noFill/>
        </p:spPr>
        <p:txBody>
          <a:bodyPr wrap="square" rtlCol="0">
            <a:spAutoFit/>
          </a:bodyPr>
          <a:lstStyle/>
          <a:p>
            <a:r>
              <a:rPr lang="et-EE" sz="3600" b="1" dirty="0" smtClean="0"/>
              <a:t>Tänan Teid tähelepanu eest!</a:t>
            </a:r>
          </a:p>
          <a:p>
            <a:endParaRPr lang="et-EE" sz="3600" dirty="0" smtClean="0"/>
          </a:p>
          <a:p>
            <a:endParaRPr lang="et-EE" sz="3600" dirty="0"/>
          </a:p>
          <a:p>
            <a:endParaRPr lang="et-EE" sz="3600" dirty="0"/>
          </a:p>
          <a:p>
            <a:r>
              <a:rPr lang="et-EE" sz="3600" dirty="0"/>
              <a:t>Mittetulundusühing Ühinenud Metsaomanikud</a:t>
            </a:r>
          </a:p>
          <a:p>
            <a:r>
              <a:rPr lang="et-EE" sz="3600" dirty="0" smtClean="0"/>
              <a:t>Reevo Paas</a:t>
            </a:r>
          </a:p>
          <a:p>
            <a:r>
              <a:rPr lang="et-EE" sz="3600" dirty="0" smtClean="0"/>
              <a:t>tel </a:t>
            </a:r>
            <a:r>
              <a:rPr lang="et-EE" sz="3600" dirty="0"/>
              <a:t>505 6664</a:t>
            </a:r>
          </a:p>
          <a:p>
            <a:r>
              <a:rPr lang="et-EE" sz="3600" dirty="0"/>
              <a:t>e-post: </a:t>
            </a:r>
            <a:r>
              <a:rPr lang="et-EE" sz="3600" u="sng" dirty="0">
                <a:hlinkClick r:id="rId2"/>
              </a:rPr>
              <a:t>jaht@eestimetsad.ee</a:t>
            </a:r>
            <a:endParaRPr lang="et-EE" sz="3600" dirty="0"/>
          </a:p>
          <a:p>
            <a:endParaRPr lang="et-EE" sz="3600" dirty="0"/>
          </a:p>
          <a:p>
            <a:endParaRPr lang="et-EE" dirty="0"/>
          </a:p>
        </p:txBody>
      </p:sp>
      <p:pic>
        <p:nvPicPr>
          <p:cNvPr id="8" name="Picture 7">
            <a:extLst>
              <a:ext uri="{FF2B5EF4-FFF2-40B4-BE49-F238E27FC236}">
                <a16:creationId xmlns="" xmlns:a16="http://schemas.microsoft.com/office/drawing/2014/main" id="{8EA54BFF-0496-40C9-9BD2-0AA479AC1B96}"/>
              </a:ext>
            </a:extLst>
          </p:cNvPr>
          <p:cNvPicPr/>
          <p:nvPr/>
        </p:nvPicPr>
        <p:blipFill>
          <a:blip r:embed="rId3"/>
          <a:stretch/>
        </p:blipFill>
        <p:spPr>
          <a:xfrm>
            <a:off x="10303246" y="1256591"/>
            <a:ext cx="1245973" cy="1213773"/>
          </a:xfrm>
          <a:prstGeom prst="rect">
            <a:avLst/>
          </a:prstGeom>
          <a:ln w="9360">
            <a:noFill/>
          </a:ln>
        </p:spPr>
      </p:pic>
      <p:sp>
        <p:nvSpPr>
          <p:cNvPr id="10" name="TextBox 9"/>
          <p:cNvSpPr txBox="1"/>
          <p:nvPr/>
        </p:nvSpPr>
        <p:spPr>
          <a:xfrm>
            <a:off x="1330037" y="5928400"/>
            <a:ext cx="1917513" cy="215444"/>
          </a:xfrm>
          <a:prstGeom prst="rect">
            <a:avLst/>
          </a:prstGeom>
          <a:noFill/>
        </p:spPr>
        <p:txBody>
          <a:bodyPr wrap="none" rtlCol="0">
            <a:spAutoFit/>
          </a:bodyPr>
          <a:lstStyle/>
          <a:p>
            <a:r>
              <a:rPr lang="et-EE" sz="800" dirty="0">
                <a:solidFill>
                  <a:schemeClr val="bg1"/>
                </a:solidFill>
              </a:rPr>
              <a:t>https://meeldib.com/ma-ju-utlesin-sulle/</a:t>
            </a:r>
          </a:p>
        </p:txBody>
      </p:sp>
    </p:spTree>
    <p:extLst>
      <p:ext uri="{BB962C8B-B14F-4D97-AF65-F5344CB8AC3E}">
        <p14:creationId xmlns:p14="http://schemas.microsoft.com/office/powerpoint/2010/main" val="1994098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7261"/>
            <a:ext cx="10515600" cy="5729702"/>
          </a:xfrm>
        </p:spPr>
        <p:txBody>
          <a:bodyPr>
            <a:normAutofit/>
          </a:bodyPr>
          <a:lstStyle/>
          <a:p>
            <a:pPr marL="0" indent="0">
              <a:buNone/>
            </a:pPr>
            <a:r>
              <a:rPr lang="et-EE" sz="3000" b="1" dirty="0"/>
              <a:t>§ 25. Kinnisasja kasutamine </a:t>
            </a:r>
            <a:r>
              <a:rPr lang="et-EE" sz="3000" b="1" dirty="0" smtClean="0"/>
              <a:t>jahipidamiseks</a:t>
            </a:r>
          </a:p>
          <a:p>
            <a:pPr marL="0" indent="0">
              <a:buNone/>
            </a:pPr>
            <a:endParaRPr lang="et-EE" sz="3000" dirty="0"/>
          </a:p>
          <a:p>
            <a:pPr marL="0" indent="0">
              <a:buNone/>
            </a:pPr>
            <a:r>
              <a:rPr lang="et-EE" sz="3000" dirty="0" smtClean="0"/>
              <a:t>(1) Kinnisasjal </a:t>
            </a:r>
            <a:r>
              <a:rPr lang="et-EE" sz="3000" dirty="0"/>
              <a:t>jahipidamiseks tuleb kinnisasja omanikuga sõlmida leping. Riigimaa jahindusliku kasutamise leping sõlmitakse riigimaa valitseja määratud isikuga</a:t>
            </a:r>
            <a:r>
              <a:rPr lang="et-EE" sz="3000" dirty="0" smtClean="0"/>
              <a:t>.</a:t>
            </a:r>
          </a:p>
          <a:p>
            <a:pPr marL="0" indent="0">
              <a:buNone/>
            </a:pPr>
            <a:endParaRPr lang="et-EE" sz="3000" dirty="0"/>
          </a:p>
          <a:p>
            <a:pPr marL="0" indent="0">
              <a:buNone/>
            </a:pPr>
            <a:r>
              <a:rPr lang="et-EE" sz="3000" dirty="0"/>
              <a:t>(2) Kui maaomanik ei ole oma maal jahipidamist keelanud, tohib ilma lepinguta jahti pidada piiramata või tähistamata kinnisasjal päikesetõusust päikeseloojanguni, kuid mitte lähemal kui 200 meetri kaugusel hoonest.</a:t>
            </a:r>
          </a:p>
          <a:p>
            <a:endParaRPr lang="et-EE" dirty="0"/>
          </a:p>
        </p:txBody>
      </p:sp>
      <p:pic>
        <p:nvPicPr>
          <p:cNvPr id="4" name="Picture 3">
            <a:extLst>
              <a:ext uri="{FF2B5EF4-FFF2-40B4-BE49-F238E27FC236}">
                <a16:creationId xmlns="" xmlns:a16="http://schemas.microsoft.com/office/drawing/2014/main" id="{8EA54BFF-0496-40C9-9BD2-0AA479AC1B96}"/>
              </a:ext>
            </a:extLst>
          </p:cNvPr>
          <p:cNvPicPr/>
          <p:nvPr/>
        </p:nvPicPr>
        <p:blipFill>
          <a:blip r:embed="rId2"/>
          <a:stretch/>
        </p:blipFill>
        <p:spPr>
          <a:xfrm>
            <a:off x="10654479" y="238375"/>
            <a:ext cx="1245973" cy="1213773"/>
          </a:xfrm>
          <a:prstGeom prst="rect">
            <a:avLst/>
          </a:prstGeom>
          <a:ln w="9360">
            <a:noFill/>
          </a:ln>
        </p:spPr>
      </p:pic>
    </p:spTree>
    <p:extLst>
      <p:ext uri="{BB962C8B-B14F-4D97-AF65-F5344CB8AC3E}">
        <p14:creationId xmlns:p14="http://schemas.microsoft.com/office/powerpoint/2010/main" val="4276455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7260"/>
            <a:ext cx="10515600" cy="6023113"/>
          </a:xfrm>
        </p:spPr>
        <p:txBody>
          <a:bodyPr>
            <a:normAutofit/>
          </a:bodyPr>
          <a:lstStyle/>
          <a:p>
            <a:pPr marL="0" indent="0">
              <a:buNone/>
            </a:pPr>
            <a:endParaRPr lang="et-EE" sz="3000" dirty="0" smtClean="0"/>
          </a:p>
          <a:p>
            <a:pPr marL="0" indent="0">
              <a:buNone/>
            </a:pPr>
            <a:r>
              <a:rPr lang="et-EE" dirty="0" smtClean="0"/>
              <a:t>Eelpool näidatud § 6 ja </a:t>
            </a:r>
            <a:r>
              <a:rPr lang="et-EE" dirty="0"/>
              <a:t>§ </a:t>
            </a:r>
            <a:r>
              <a:rPr lang="et-EE" dirty="0" smtClean="0"/>
              <a:t>25 jahiseadusest on olulisemad punktid seaduses, mis reguleerivad jahipidamist vaadates maaomaniku poole pealt.</a:t>
            </a:r>
          </a:p>
          <a:p>
            <a:pPr marL="0" indent="0">
              <a:buNone/>
            </a:pPr>
            <a:r>
              <a:rPr lang="et-EE" dirty="0" smtClean="0"/>
              <a:t>Metsaühistul on 1256 liiget </a:t>
            </a:r>
            <a:r>
              <a:rPr lang="et-EE" dirty="0"/>
              <a:t>ja </a:t>
            </a:r>
            <a:r>
              <a:rPr lang="et-EE" dirty="0" smtClean="0"/>
              <a:t>193900 ha metsamaad ning lisaks veel põllumaad.</a:t>
            </a:r>
          </a:p>
          <a:p>
            <a:pPr marL="0" indent="0">
              <a:buNone/>
            </a:pPr>
            <a:endParaRPr lang="et-EE" sz="3600" b="1" dirty="0" smtClean="0"/>
          </a:p>
          <a:p>
            <a:pPr marL="0" indent="0">
              <a:buNone/>
            </a:pPr>
            <a:r>
              <a:rPr lang="et-EE" sz="3600" b="1" dirty="0" smtClean="0"/>
              <a:t>JAHINDUSTEGEVUSE KORRALDAMISE KOKKULEPE</a:t>
            </a:r>
          </a:p>
          <a:p>
            <a:pPr marL="0" indent="0">
              <a:buNone/>
            </a:pPr>
            <a:endParaRPr lang="et-EE" dirty="0" smtClean="0"/>
          </a:p>
          <a:p>
            <a:pPr marL="0" indent="0">
              <a:buNone/>
            </a:pPr>
            <a:r>
              <a:rPr lang="et-EE" dirty="0" smtClean="0"/>
              <a:t>Maaomanikega, kes soovivad jahinduse korraldamiseks metsaühistu tuge, sõlmib ÜMO </a:t>
            </a:r>
            <a:r>
              <a:rPr lang="et-EE" b="1" dirty="0" smtClean="0"/>
              <a:t>jahindustegevuse korraldamise kokkuleppe.</a:t>
            </a:r>
          </a:p>
          <a:p>
            <a:pPr marL="0" indent="0">
              <a:buNone/>
            </a:pPr>
            <a:endParaRPr lang="et-EE" b="1" dirty="0" smtClean="0"/>
          </a:p>
          <a:p>
            <a:pPr lvl="1"/>
            <a:endParaRPr lang="et-EE" b="1" dirty="0"/>
          </a:p>
          <a:p>
            <a:pPr marL="0" indent="0">
              <a:buNone/>
            </a:pPr>
            <a:endParaRPr lang="et-EE" dirty="0"/>
          </a:p>
        </p:txBody>
      </p:sp>
      <p:pic>
        <p:nvPicPr>
          <p:cNvPr id="4" name="Picture 3">
            <a:extLst>
              <a:ext uri="{FF2B5EF4-FFF2-40B4-BE49-F238E27FC236}">
                <a16:creationId xmlns="" xmlns:a16="http://schemas.microsoft.com/office/drawing/2014/main" id="{8EA54BFF-0496-40C9-9BD2-0AA479AC1B96}"/>
              </a:ext>
            </a:extLst>
          </p:cNvPr>
          <p:cNvPicPr/>
          <p:nvPr/>
        </p:nvPicPr>
        <p:blipFill>
          <a:blip r:embed="rId2"/>
          <a:stretch/>
        </p:blipFill>
        <p:spPr>
          <a:xfrm>
            <a:off x="10819579" y="124075"/>
            <a:ext cx="1245973" cy="1213773"/>
          </a:xfrm>
          <a:prstGeom prst="rect">
            <a:avLst/>
          </a:prstGeom>
          <a:ln w="9360">
            <a:noFill/>
          </a:ln>
        </p:spPr>
      </p:pic>
    </p:spTree>
    <p:extLst>
      <p:ext uri="{BB962C8B-B14F-4D97-AF65-F5344CB8AC3E}">
        <p14:creationId xmlns:p14="http://schemas.microsoft.com/office/powerpoint/2010/main" val="1882545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406400"/>
            <a:ext cx="11252200" cy="6083300"/>
          </a:xfrm>
        </p:spPr>
        <p:txBody>
          <a:bodyPr>
            <a:normAutofit/>
          </a:bodyPr>
          <a:lstStyle/>
          <a:p>
            <a:pPr lvl="1"/>
            <a:endParaRPr lang="et-EE" sz="2800" dirty="0" smtClean="0"/>
          </a:p>
          <a:p>
            <a:pPr lvl="1"/>
            <a:r>
              <a:rPr lang="et-EE" sz="3000" dirty="0"/>
              <a:t>Kokkuleppe eesmärgiks on määrata kindlaks poolte õigused ja </a:t>
            </a:r>
            <a:r>
              <a:rPr lang="et-EE" sz="3000" dirty="0" smtClean="0"/>
              <a:t>kohustused, millest </a:t>
            </a:r>
            <a:r>
              <a:rPr lang="et-EE" sz="3000" dirty="0"/>
              <a:t>ÜMO </a:t>
            </a:r>
            <a:r>
              <a:rPr lang="et-EE" sz="3000" dirty="0" smtClean="0"/>
              <a:t>lähtub maaüksuse </a:t>
            </a:r>
            <a:r>
              <a:rPr lang="et-EE" sz="3000" dirty="0"/>
              <a:t>jahinduslikul eesmärgil kasutamise tingimuste läbirääkimistel ja vastavasisuliste lepingute sõlmimisel, muutmisel ja lõpetamisel. </a:t>
            </a:r>
            <a:endParaRPr lang="et-EE" sz="3000" dirty="0" smtClean="0"/>
          </a:p>
          <a:p>
            <a:pPr lvl="1"/>
            <a:endParaRPr lang="et-EE" sz="3000" dirty="0" smtClean="0"/>
          </a:p>
          <a:p>
            <a:pPr lvl="1"/>
            <a:r>
              <a:rPr lang="et-EE" sz="3000" dirty="0" smtClean="0"/>
              <a:t>Pooled </a:t>
            </a:r>
            <a:r>
              <a:rPr lang="et-EE" sz="3000" dirty="0"/>
              <a:t>käsitlevad kokkulepet volitusena metsaühistule, mille alusel metsaühistu on volitatud esindama maaomanikku jahinduslikes toimingutes</a:t>
            </a:r>
            <a:r>
              <a:rPr lang="et-EE" sz="3000" dirty="0" smtClean="0"/>
              <a:t>.</a:t>
            </a:r>
          </a:p>
          <a:p>
            <a:pPr lvl="1"/>
            <a:endParaRPr lang="et-EE" sz="3000" dirty="0"/>
          </a:p>
          <a:p>
            <a:pPr marL="0" indent="0">
              <a:buNone/>
            </a:pPr>
            <a:endParaRPr lang="et-EE" dirty="0"/>
          </a:p>
        </p:txBody>
      </p:sp>
      <p:pic>
        <p:nvPicPr>
          <p:cNvPr id="4" name="Picture 3">
            <a:extLst>
              <a:ext uri="{FF2B5EF4-FFF2-40B4-BE49-F238E27FC236}">
                <a16:creationId xmlns="" xmlns:a16="http://schemas.microsoft.com/office/drawing/2014/main" id="{8EA54BFF-0496-40C9-9BD2-0AA479AC1B96}"/>
              </a:ext>
            </a:extLst>
          </p:cNvPr>
          <p:cNvPicPr/>
          <p:nvPr/>
        </p:nvPicPr>
        <p:blipFill>
          <a:blip r:embed="rId2"/>
          <a:stretch/>
        </p:blipFill>
        <p:spPr>
          <a:xfrm>
            <a:off x="10819579" y="238374"/>
            <a:ext cx="1245973" cy="1213773"/>
          </a:xfrm>
          <a:prstGeom prst="rect">
            <a:avLst/>
          </a:prstGeom>
          <a:ln w="9360">
            <a:noFill/>
          </a:ln>
        </p:spPr>
      </p:pic>
    </p:spTree>
    <p:extLst>
      <p:ext uri="{BB962C8B-B14F-4D97-AF65-F5344CB8AC3E}">
        <p14:creationId xmlns:p14="http://schemas.microsoft.com/office/powerpoint/2010/main" val="65204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4500"/>
            <a:ext cx="10515600" cy="5732463"/>
          </a:xfrm>
        </p:spPr>
        <p:txBody>
          <a:bodyPr/>
          <a:lstStyle/>
          <a:p>
            <a:pPr marL="0" indent="0">
              <a:buNone/>
            </a:pPr>
            <a:endParaRPr lang="et-EE" dirty="0" smtClean="0"/>
          </a:p>
          <a:p>
            <a:pPr lvl="1"/>
            <a:r>
              <a:rPr lang="et-EE" sz="3000" dirty="0" smtClean="0"/>
              <a:t>Kokkuleppe </a:t>
            </a:r>
            <a:r>
              <a:rPr lang="et-EE" sz="3000" dirty="0"/>
              <a:t>lisas on loetelu katastriüksustest ja omaniku poolsed tingimused jahipidamiseks nendel</a:t>
            </a:r>
            <a:r>
              <a:rPr lang="et-EE" sz="3000" dirty="0" smtClean="0"/>
              <a:t>.</a:t>
            </a:r>
          </a:p>
          <a:p>
            <a:pPr lvl="1"/>
            <a:endParaRPr lang="et-EE" sz="3000" dirty="0"/>
          </a:p>
          <a:p>
            <a:pPr lvl="1"/>
            <a:r>
              <a:rPr lang="et-EE" sz="3000" dirty="0"/>
              <a:t>Kirjeldatud on ka poolte </a:t>
            </a:r>
            <a:r>
              <a:rPr lang="et-EE" sz="3000" dirty="0" smtClean="0"/>
              <a:t>vastutused. Kokkuleppe tingimusi oluliselt </a:t>
            </a:r>
            <a:r>
              <a:rPr lang="et-EE" sz="3000" dirty="0"/>
              <a:t>rikkunud </a:t>
            </a:r>
            <a:r>
              <a:rPr lang="et-EE" sz="3000" dirty="0" smtClean="0"/>
              <a:t>pool peab hüvitama </a:t>
            </a:r>
            <a:r>
              <a:rPr lang="et-EE" sz="3000" dirty="0"/>
              <a:t>õigustatud poolele kõik rikkumisega tekitatud kahjud. Samuti </a:t>
            </a:r>
            <a:r>
              <a:rPr lang="et-EE" sz="3000" dirty="0" smtClean="0"/>
              <a:t>on näidatud leppetrahvide </a:t>
            </a:r>
            <a:r>
              <a:rPr lang="et-EE" sz="3000" dirty="0"/>
              <a:t>suurused ja nende nõuete alused.</a:t>
            </a:r>
          </a:p>
          <a:p>
            <a:pPr marL="0" indent="0">
              <a:buNone/>
            </a:pPr>
            <a:endParaRPr lang="et-EE" dirty="0"/>
          </a:p>
        </p:txBody>
      </p:sp>
      <p:pic>
        <p:nvPicPr>
          <p:cNvPr id="4" name="Picture 3">
            <a:extLst>
              <a:ext uri="{FF2B5EF4-FFF2-40B4-BE49-F238E27FC236}">
                <a16:creationId xmlns="" xmlns:a16="http://schemas.microsoft.com/office/drawing/2014/main" id="{8EA54BFF-0496-40C9-9BD2-0AA479AC1B96}"/>
              </a:ext>
            </a:extLst>
          </p:cNvPr>
          <p:cNvPicPr/>
          <p:nvPr/>
        </p:nvPicPr>
        <p:blipFill>
          <a:blip r:embed="rId2"/>
          <a:stretch/>
        </p:blipFill>
        <p:spPr>
          <a:xfrm>
            <a:off x="10654479" y="238375"/>
            <a:ext cx="1245973" cy="1213773"/>
          </a:xfrm>
          <a:prstGeom prst="rect">
            <a:avLst/>
          </a:prstGeom>
          <a:ln w="9360">
            <a:noFill/>
          </a:ln>
        </p:spPr>
      </p:pic>
      <p:pic>
        <p:nvPicPr>
          <p:cNvPr id="5" name="Picture 4">
            <a:extLst>
              <a:ext uri="{FF2B5EF4-FFF2-40B4-BE49-F238E27FC236}">
                <a16:creationId xmlns="" xmlns:a16="http://schemas.microsoft.com/office/drawing/2014/main" id="{8EA54BFF-0496-40C9-9BD2-0AA479AC1B96}"/>
              </a:ext>
            </a:extLst>
          </p:cNvPr>
          <p:cNvPicPr/>
          <p:nvPr/>
        </p:nvPicPr>
        <p:blipFill>
          <a:blip r:embed="rId2"/>
          <a:stretch/>
        </p:blipFill>
        <p:spPr>
          <a:xfrm>
            <a:off x="10654478" y="238374"/>
            <a:ext cx="1245973" cy="1213773"/>
          </a:xfrm>
          <a:prstGeom prst="rect">
            <a:avLst/>
          </a:prstGeom>
          <a:ln w="9360">
            <a:noFill/>
          </a:ln>
        </p:spPr>
      </p:pic>
    </p:spTree>
    <p:extLst>
      <p:ext uri="{BB962C8B-B14F-4D97-AF65-F5344CB8AC3E}">
        <p14:creationId xmlns:p14="http://schemas.microsoft.com/office/powerpoint/2010/main" val="4034718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249" y="355795"/>
            <a:ext cx="10515600" cy="605259"/>
          </a:xfrm>
        </p:spPr>
        <p:txBody>
          <a:bodyPr>
            <a:normAutofit fontScale="90000"/>
          </a:bodyPr>
          <a:lstStyle/>
          <a:p>
            <a:pPr algn="ctr">
              <a:lnSpc>
                <a:spcPct val="100000"/>
              </a:lnSpc>
            </a:pPr>
            <a:r>
              <a:rPr lang="et-EE" sz="3600" b="1" dirty="0"/>
              <a:t>ÜMO esindab jahinduslepingute sõlmimisel järgmisi </a:t>
            </a:r>
            <a:r>
              <a:rPr lang="et-EE" sz="3600" b="1" dirty="0" smtClean="0"/>
              <a:t>ettevõtteid:</a:t>
            </a:r>
            <a:r>
              <a:rPr lang="et-EE" dirty="0"/>
              <a:t>	</a:t>
            </a:r>
          </a:p>
        </p:txBody>
      </p:sp>
      <p:sp>
        <p:nvSpPr>
          <p:cNvPr id="3" name="Content Placeholder 2"/>
          <p:cNvSpPr>
            <a:spLocks noGrp="1"/>
          </p:cNvSpPr>
          <p:nvPr>
            <p:ph idx="1"/>
          </p:nvPr>
        </p:nvSpPr>
        <p:spPr>
          <a:xfrm>
            <a:off x="838200" y="811764"/>
            <a:ext cx="10515600" cy="5365200"/>
          </a:xfrm>
        </p:spPr>
        <p:txBody>
          <a:bodyPr numCol="2">
            <a:normAutofit fontScale="92500" lnSpcReduction="20000"/>
          </a:bodyPr>
          <a:lstStyle/>
          <a:p>
            <a:pPr marL="514350" indent="-514350">
              <a:buFont typeface="+mj-lt"/>
              <a:buAutoNum type="arabicPeriod"/>
            </a:pPr>
            <a:r>
              <a:rPr lang="et-EE" dirty="0" smtClean="0"/>
              <a:t>AS </a:t>
            </a:r>
            <a:r>
              <a:rPr lang="et-EE" dirty="0"/>
              <a:t>Vestman Forest Fund                            </a:t>
            </a:r>
          </a:p>
          <a:p>
            <a:pPr marL="514350" indent="-514350">
              <a:buFont typeface="+mj-lt"/>
              <a:buAutoNum type="arabicPeriod"/>
            </a:pPr>
            <a:r>
              <a:rPr lang="et-EE" dirty="0" smtClean="0"/>
              <a:t>Areleks </a:t>
            </a:r>
            <a:r>
              <a:rPr lang="et-EE" dirty="0"/>
              <a:t>OÜ</a:t>
            </a:r>
          </a:p>
          <a:p>
            <a:pPr marL="514350" indent="-514350">
              <a:buFont typeface="+mj-lt"/>
              <a:buAutoNum type="arabicPeriod"/>
            </a:pPr>
            <a:r>
              <a:rPr lang="et-EE" dirty="0" smtClean="0"/>
              <a:t>Estonian Sustainable Forestry </a:t>
            </a:r>
            <a:r>
              <a:rPr lang="et-EE" dirty="0"/>
              <a:t>OÜ</a:t>
            </a:r>
          </a:p>
          <a:p>
            <a:pPr marL="514350" indent="-514350">
              <a:buFont typeface="+mj-lt"/>
              <a:buAutoNum type="arabicPeriod"/>
            </a:pPr>
            <a:r>
              <a:rPr lang="et-EE" dirty="0" smtClean="0"/>
              <a:t>Grundar </a:t>
            </a:r>
            <a:r>
              <a:rPr lang="et-EE" dirty="0"/>
              <a:t>Puit OÜ</a:t>
            </a:r>
          </a:p>
          <a:p>
            <a:pPr marL="514350" indent="-514350">
              <a:buFont typeface="+mj-lt"/>
              <a:buAutoNum type="arabicPeriod"/>
            </a:pPr>
            <a:r>
              <a:rPr lang="et-EE" dirty="0" smtClean="0"/>
              <a:t>Harlika </a:t>
            </a:r>
            <a:r>
              <a:rPr lang="et-EE" dirty="0"/>
              <a:t>OÜ</a:t>
            </a:r>
          </a:p>
          <a:p>
            <a:pPr marL="514350" indent="-514350">
              <a:buFont typeface="+mj-lt"/>
              <a:buAutoNum type="arabicPeriod"/>
            </a:pPr>
            <a:r>
              <a:rPr lang="et-EE" dirty="0" smtClean="0"/>
              <a:t>HD </a:t>
            </a:r>
            <a:r>
              <a:rPr lang="et-EE" dirty="0"/>
              <a:t>Forest AS  </a:t>
            </a:r>
          </a:p>
          <a:p>
            <a:pPr marL="514350" indent="-514350">
              <a:buFont typeface="+mj-lt"/>
              <a:buAutoNum type="arabicPeriod"/>
            </a:pPr>
            <a:r>
              <a:rPr lang="et-EE" dirty="0" smtClean="0"/>
              <a:t>Hundimõisa </a:t>
            </a:r>
            <a:r>
              <a:rPr lang="et-EE" dirty="0"/>
              <a:t>OÜ</a:t>
            </a:r>
          </a:p>
          <a:p>
            <a:pPr marL="514350" indent="-514350">
              <a:buFont typeface="+mj-lt"/>
              <a:buAutoNum type="arabicPeriod"/>
            </a:pPr>
            <a:r>
              <a:rPr lang="et-EE" dirty="0" smtClean="0"/>
              <a:t>Jürmets </a:t>
            </a:r>
            <a:r>
              <a:rPr lang="et-EE" dirty="0"/>
              <a:t>OÜ</a:t>
            </a:r>
          </a:p>
          <a:p>
            <a:pPr marL="514350" indent="-514350">
              <a:buFont typeface="+mj-lt"/>
              <a:buAutoNum type="arabicPeriod"/>
            </a:pPr>
            <a:r>
              <a:rPr lang="et-EE" dirty="0" smtClean="0"/>
              <a:t>K.A.T</a:t>
            </a:r>
            <a:r>
              <a:rPr lang="et-EE" dirty="0"/>
              <a:t>. &amp; Ko AS</a:t>
            </a:r>
          </a:p>
          <a:p>
            <a:pPr marL="514350" indent="-514350">
              <a:buFont typeface="+mj-lt"/>
              <a:buAutoNum type="arabicPeriod"/>
            </a:pPr>
            <a:r>
              <a:rPr lang="et-EE" dirty="0" smtClean="0"/>
              <a:t>Kadumetsa </a:t>
            </a:r>
            <a:r>
              <a:rPr lang="et-EE" dirty="0"/>
              <a:t>OÜ </a:t>
            </a:r>
          </a:p>
          <a:p>
            <a:pPr marL="514350" indent="-514350">
              <a:buFont typeface="+mj-lt"/>
              <a:buAutoNum type="arabicPeriod"/>
            </a:pPr>
            <a:r>
              <a:rPr lang="et-EE" dirty="0" smtClean="0"/>
              <a:t>Karusambla </a:t>
            </a:r>
            <a:r>
              <a:rPr lang="et-EE" dirty="0"/>
              <a:t>OÜ</a:t>
            </a:r>
          </a:p>
          <a:p>
            <a:pPr marL="514350" indent="-514350">
              <a:buFont typeface="+mj-lt"/>
              <a:buAutoNum type="arabicPeriod"/>
            </a:pPr>
            <a:r>
              <a:rPr lang="et-EE" dirty="0" smtClean="0"/>
              <a:t>Kuusemetsa </a:t>
            </a:r>
            <a:r>
              <a:rPr lang="et-EE" dirty="0"/>
              <a:t>OÜ </a:t>
            </a:r>
          </a:p>
          <a:p>
            <a:pPr marL="514350" indent="-514350">
              <a:buFont typeface="+mj-lt"/>
              <a:buAutoNum type="arabicPeriod"/>
            </a:pPr>
            <a:r>
              <a:rPr lang="et-EE" dirty="0" smtClean="0"/>
              <a:t>Lewis </a:t>
            </a:r>
            <a:r>
              <a:rPr lang="et-EE" dirty="0"/>
              <a:t>Holding OÜ</a:t>
            </a:r>
          </a:p>
          <a:p>
            <a:pPr marL="514350" indent="-514350">
              <a:buFont typeface="+mj-lt"/>
              <a:buAutoNum type="arabicPeriod"/>
            </a:pPr>
            <a:r>
              <a:rPr lang="et-EE" dirty="0" smtClean="0"/>
              <a:t>Londomex </a:t>
            </a:r>
            <a:r>
              <a:rPr lang="et-EE" dirty="0"/>
              <a:t>OÜ</a:t>
            </a:r>
          </a:p>
          <a:p>
            <a:pPr marL="514350" indent="-514350">
              <a:buFont typeface="+mj-lt"/>
              <a:buAutoNum type="arabicPeriod"/>
            </a:pPr>
            <a:r>
              <a:rPr lang="et-EE" dirty="0" smtClean="0"/>
              <a:t>Metsagrupp </a:t>
            </a:r>
            <a:r>
              <a:rPr lang="et-EE" dirty="0"/>
              <a:t>OÜ</a:t>
            </a:r>
          </a:p>
          <a:p>
            <a:pPr marL="514350" indent="-514350">
              <a:buFont typeface="+mj-lt"/>
              <a:buAutoNum type="arabicPeriod"/>
            </a:pPr>
            <a:r>
              <a:rPr lang="et-EE" dirty="0" smtClean="0"/>
              <a:t>Metsamaahalduse </a:t>
            </a:r>
            <a:r>
              <a:rPr lang="et-EE" dirty="0"/>
              <a:t>AS</a:t>
            </a:r>
          </a:p>
          <a:p>
            <a:pPr marL="514350" indent="-514350">
              <a:buFont typeface="+mj-lt"/>
              <a:buAutoNum type="arabicPeriod"/>
            </a:pPr>
            <a:r>
              <a:rPr lang="et-EE" dirty="0" smtClean="0"/>
              <a:t>Metsatalu </a:t>
            </a:r>
            <a:r>
              <a:rPr lang="et-EE" dirty="0"/>
              <a:t>OÜ</a:t>
            </a:r>
          </a:p>
          <a:p>
            <a:pPr marL="514350" indent="-514350">
              <a:buFont typeface="+mj-lt"/>
              <a:buAutoNum type="arabicPeriod"/>
            </a:pPr>
            <a:r>
              <a:rPr lang="et-EE" dirty="0" smtClean="0"/>
              <a:t>Metsatervenduse </a:t>
            </a:r>
            <a:r>
              <a:rPr lang="et-EE" dirty="0"/>
              <a:t>OÜ</a:t>
            </a:r>
          </a:p>
          <a:p>
            <a:pPr marL="514350" indent="-514350">
              <a:buFont typeface="+mj-lt"/>
              <a:buAutoNum type="arabicPeriod"/>
            </a:pPr>
            <a:r>
              <a:rPr lang="et-EE" dirty="0" smtClean="0"/>
              <a:t>Metshaldjas </a:t>
            </a:r>
            <a:r>
              <a:rPr lang="et-EE" dirty="0"/>
              <a:t>OÜ</a:t>
            </a:r>
          </a:p>
          <a:p>
            <a:pPr marL="514350" indent="-514350">
              <a:buFont typeface="+mj-lt"/>
              <a:buAutoNum type="arabicPeriod"/>
            </a:pPr>
            <a:r>
              <a:rPr lang="et-EE" dirty="0" smtClean="0"/>
              <a:t>Metsnik </a:t>
            </a:r>
            <a:r>
              <a:rPr lang="et-EE" dirty="0"/>
              <a:t>OÜ</a:t>
            </a:r>
          </a:p>
          <a:p>
            <a:pPr marL="514350" indent="-514350">
              <a:buFont typeface="+mj-lt"/>
              <a:buAutoNum type="arabicPeriod"/>
            </a:pPr>
            <a:r>
              <a:rPr lang="et-EE" dirty="0" smtClean="0"/>
              <a:t>Mortec </a:t>
            </a:r>
            <a:r>
              <a:rPr lang="et-EE" dirty="0"/>
              <a:t>OÜ</a:t>
            </a:r>
          </a:p>
          <a:p>
            <a:pPr marL="514350" indent="-514350">
              <a:buFont typeface="+mj-lt"/>
              <a:buAutoNum type="arabicPeriod"/>
            </a:pPr>
            <a:r>
              <a:rPr lang="et-EE" dirty="0" smtClean="0"/>
              <a:t>Multiland </a:t>
            </a:r>
            <a:r>
              <a:rPr lang="et-EE" dirty="0"/>
              <a:t>OÜ</a:t>
            </a:r>
          </a:p>
          <a:p>
            <a:pPr marL="514350" indent="-514350">
              <a:buFont typeface="+mj-lt"/>
              <a:buAutoNum type="arabicPeriod"/>
            </a:pPr>
            <a:r>
              <a:rPr lang="et-EE" dirty="0" smtClean="0"/>
              <a:t>Okira </a:t>
            </a:r>
            <a:r>
              <a:rPr lang="et-EE" dirty="0"/>
              <a:t>OÜ</a:t>
            </a:r>
          </a:p>
          <a:p>
            <a:pPr marL="514350" indent="-514350">
              <a:buFont typeface="+mj-lt"/>
              <a:buAutoNum type="arabicPeriod"/>
            </a:pPr>
            <a:r>
              <a:rPr lang="et-EE" dirty="0" smtClean="0"/>
              <a:t>Oks </a:t>
            </a:r>
            <a:r>
              <a:rPr lang="et-EE" dirty="0"/>
              <a:t>Trading </a:t>
            </a:r>
            <a:r>
              <a:rPr lang="et-EE" dirty="0" smtClean="0"/>
              <a:t>OÜ</a:t>
            </a:r>
          </a:p>
          <a:p>
            <a:pPr marL="514350" indent="-514350">
              <a:buFont typeface="+mj-lt"/>
              <a:buAutoNum type="arabicPeriod"/>
            </a:pPr>
            <a:r>
              <a:rPr lang="et-EE" dirty="0" smtClean="0"/>
              <a:t>OÜ </a:t>
            </a:r>
            <a:r>
              <a:rPr lang="et-EE" dirty="0"/>
              <a:t>Kevere</a:t>
            </a:r>
          </a:p>
        </p:txBody>
      </p:sp>
    </p:spTree>
    <p:extLst>
      <p:ext uri="{BB962C8B-B14F-4D97-AF65-F5344CB8AC3E}">
        <p14:creationId xmlns:p14="http://schemas.microsoft.com/office/powerpoint/2010/main" val="4229395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10343"/>
            <a:ext cx="10515600" cy="5066620"/>
          </a:xfrm>
        </p:spPr>
        <p:txBody>
          <a:bodyPr numCol="2">
            <a:normAutofit fontScale="92500" lnSpcReduction="10000"/>
          </a:bodyPr>
          <a:lstStyle/>
          <a:p>
            <a:pPr marL="0" indent="0">
              <a:buNone/>
            </a:pPr>
            <a:r>
              <a:rPr lang="et-EE" dirty="0" smtClean="0"/>
              <a:t>26. OÜ </a:t>
            </a:r>
            <a:r>
              <a:rPr lang="et-EE" dirty="0"/>
              <a:t>Metzo</a:t>
            </a:r>
          </a:p>
          <a:p>
            <a:pPr marL="0" indent="0">
              <a:buNone/>
            </a:pPr>
            <a:r>
              <a:rPr lang="et-EE" dirty="0" smtClean="0"/>
              <a:t>27. Palumetsa OÜ</a:t>
            </a:r>
          </a:p>
          <a:p>
            <a:pPr marL="0" indent="0">
              <a:buNone/>
            </a:pPr>
            <a:r>
              <a:rPr lang="et-EE" dirty="0" smtClean="0"/>
              <a:t>28. Põlluvara AS</a:t>
            </a:r>
          </a:p>
          <a:p>
            <a:pPr marL="0" indent="0">
              <a:buNone/>
            </a:pPr>
            <a:r>
              <a:rPr lang="et-EE" dirty="0" smtClean="0"/>
              <a:t>29. Roger </a:t>
            </a:r>
            <a:r>
              <a:rPr lang="et-EE" dirty="0"/>
              <a:t>Puit AS</a:t>
            </a:r>
          </a:p>
          <a:p>
            <a:pPr marL="0" indent="0">
              <a:buNone/>
            </a:pPr>
            <a:r>
              <a:rPr lang="et-EE" dirty="0" smtClean="0"/>
              <a:t>30. Runners </a:t>
            </a:r>
            <a:r>
              <a:rPr lang="et-EE" dirty="0"/>
              <a:t>Forest OÜ</a:t>
            </a:r>
          </a:p>
          <a:p>
            <a:pPr marL="0" indent="0">
              <a:buNone/>
            </a:pPr>
            <a:r>
              <a:rPr lang="et-EE" dirty="0" smtClean="0"/>
              <a:t>31. </a:t>
            </a:r>
            <a:r>
              <a:rPr lang="et-EE" dirty="0"/>
              <a:t>Saarniidu </a:t>
            </a:r>
            <a:r>
              <a:rPr lang="et-EE" dirty="0" smtClean="0"/>
              <a:t>OÜ </a:t>
            </a:r>
            <a:r>
              <a:rPr lang="et-EE" sz="1500" dirty="0" smtClean="0"/>
              <a:t>(</a:t>
            </a:r>
            <a:r>
              <a:rPr lang="et-EE" sz="1500" dirty="0"/>
              <a:t>väljaarvatud   Saaremaa)</a:t>
            </a:r>
          </a:p>
          <a:p>
            <a:pPr marL="0" indent="0">
              <a:buNone/>
            </a:pPr>
            <a:r>
              <a:rPr lang="et-EE" dirty="0" smtClean="0"/>
              <a:t>32. Saku </a:t>
            </a:r>
            <a:r>
              <a:rPr lang="et-EE" dirty="0"/>
              <a:t>Ait AS</a:t>
            </a:r>
          </a:p>
          <a:p>
            <a:pPr marL="0" indent="0">
              <a:buNone/>
            </a:pPr>
            <a:r>
              <a:rPr lang="et-EE" dirty="0" smtClean="0"/>
              <a:t>33. Sampi </a:t>
            </a:r>
            <a:r>
              <a:rPr lang="et-EE" dirty="0"/>
              <a:t>Kuusk OÜ </a:t>
            </a:r>
          </a:p>
          <a:p>
            <a:pPr marL="0" indent="0">
              <a:buNone/>
            </a:pPr>
            <a:r>
              <a:rPr lang="et-EE" dirty="0" smtClean="0"/>
              <a:t>34. Södra </a:t>
            </a:r>
            <a:r>
              <a:rPr lang="et-EE" dirty="0"/>
              <a:t>Metsad OÜ</a:t>
            </a:r>
          </a:p>
          <a:p>
            <a:pPr marL="0" indent="0">
              <a:buNone/>
            </a:pPr>
            <a:r>
              <a:rPr lang="et-EE" dirty="0" smtClean="0"/>
              <a:t>35. Soometsa </a:t>
            </a:r>
            <a:r>
              <a:rPr lang="et-EE" dirty="0"/>
              <a:t>Haldus OÜ</a:t>
            </a:r>
          </a:p>
          <a:p>
            <a:pPr marL="0" indent="0">
              <a:buNone/>
            </a:pPr>
            <a:r>
              <a:rPr lang="et-EE" dirty="0" smtClean="0"/>
              <a:t>36. Starforest </a:t>
            </a:r>
            <a:r>
              <a:rPr lang="et-EE" dirty="0"/>
              <a:t>Kinnisvara OÜ</a:t>
            </a:r>
          </a:p>
          <a:p>
            <a:pPr marL="0" indent="0">
              <a:buNone/>
            </a:pPr>
            <a:r>
              <a:rPr lang="et-EE" dirty="0" smtClean="0"/>
              <a:t>37. Starforest </a:t>
            </a:r>
            <a:r>
              <a:rPr lang="et-EE" dirty="0"/>
              <a:t>OÜ</a:t>
            </a:r>
          </a:p>
          <a:p>
            <a:pPr marL="0" indent="0">
              <a:buNone/>
            </a:pPr>
            <a:r>
              <a:rPr lang="et-EE" dirty="0" smtClean="0"/>
              <a:t>38. Surju </a:t>
            </a:r>
            <a:r>
              <a:rPr lang="et-EE" dirty="0"/>
              <a:t>PM OÜ</a:t>
            </a:r>
          </a:p>
          <a:p>
            <a:pPr marL="0" indent="0">
              <a:buNone/>
            </a:pPr>
            <a:r>
              <a:rPr lang="et-EE" dirty="0" smtClean="0"/>
              <a:t>39. Taanimets </a:t>
            </a:r>
            <a:r>
              <a:rPr lang="et-EE" dirty="0"/>
              <a:t>AS</a:t>
            </a:r>
          </a:p>
          <a:p>
            <a:pPr marL="0" indent="0">
              <a:buNone/>
            </a:pPr>
            <a:r>
              <a:rPr lang="et-EE" dirty="0" smtClean="0"/>
              <a:t>40. Tedremetsa </a:t>
            </a:r>
            <a:r>
              <a:rPr lang="et-EE" dirty="0"/>
              <a:t>OÜ</a:t>
            </a:r>
          </a:p>
          <a:p>
            <a:pPr marL="0" indent="0">
              <a:buNone/>
            </a:pPr>
            <a:r>
              <a:rPr lang="et-EE" dirty="0" smtClean="0"/>
              <a:t>41. Toftani </a:t>
            </a:r>
            <a:r>
              <a:rPr lang="et-EE" dirty="0"/>
              <a:t>Metsanduse OÜ</a:t>
            </a:r>
          </a:p>
          <a:p>
            <a:pPr marL="0" indent="0">
              <a:buNone/>
            </a:pPr>
            <a:r>
              <a:rPr lang="et-EE" dirty="0" smtClean="0"/>
              <a:t>42. Tornator </a:t>
            </a:r>
            <a:r>
              <a:rPr lang="et-EE" dirty="0"/>
              <a:t>Eesti OÜ </a:t>
            </a:r>
            <a:r>
              <a:rPr lang="et-EE" sz="1700" dirty="0" smtClean="0"/>
              <a:t>(</a:t>
            </a:r>
            <a:r>
              <a:rPr lang="et-EE" sz="1500" dirty="0" smtClean="0"/>
              <a:t>väljaarvatud   Saaremaa)</a:t>
            </a:r>
          </a:p>
          <a:p>
            <a:pPr marL="0" indent="0">
              <a:buNone/>
            </a:pPr>
            <a:r>
              <a:rPr lang="et-EE" dirty="0" smtClean="0"/>
              <a:t>43. Tuulevana OÜ</a:t>
            </a:r>
          </a:p>
          <a:p>
            <a:pPr marL="0" indent="0">
              <a:buNone/>
            </a:pPr>
            <a:r>
              <a:rPr lang="et-EE" dirty="0" smtClean="0"/>
              <a:t>44. Valga </a:t>
            </a:r>
            <a:r>
              <a:rPr lang="et-EE" dirty="0"/>
              <a:t>Puu OÜ</a:t>
            </a:r>
          </a:p>
          <a:p>
            <a:pPr marL="0" indent="0">
              <a:buNone/>
            </a:pPr>
            <a:r>
              <a:rPr lang="et-EE" dirty="0" smtClean="0"/>
              <a:t>45. Varoteks </a:t>
            </a:r>
            <a:r>
              <a:rPr lang="et-EE" dirty="0"/>
              <a:t>OÜ</a:t>
            </a:r>
          </a:p>
          <a:p>
            <a:pPr marL="0" indent="0">
              <a:buNone/>
            </a:pPr>
            <a:r>
              <a:rPr lang="et-EE" dirty="0" smtClean="0"/>
              <a:t>46. Vesmel </a:t>
            </a:r>
            <a:r>
              <a:rPr lang="et-EE" dirty="0"/>
              <a:t>OÜ</a:t>
            </a:r>
          </a:p>
        </p:txBody>
      </p:sp>
      <p:sp>
        <p:nvSpPr>
          <p:cNvPr id="4" name="Title 1"/>
          <p:cNvSpPr>
            <a:spLocks noGrp="1"/>
          </p:cNvSpPr>
          <p:nvPr>
            <p:ph type="title"/>
          </p:nvPr>
        </p:nvSpPr>
        <p:spPr>
          <a:xfrm>
            <a:off x="838200" y="365125"/>
            <a:ext cx="10515600" cy="726557"/>
          </a:xfrm>
        </p:spPr>
        <p:txBody>
          <a:bodyPr>
            <a:normAutofit fontScale="90000"/>
          </a:bodyPr>
          <a:lstStyle/>
          <a:p>
            <a:pPr algn="ctr">
              <a:lnSpc>
                <a:spcPct val="100000"/>
              </a:lnSpc>
            </a:pPr>
            <a:r>
              <a:rPr lang="et-EE" sz="3200" b="1" dirty="0"/>
              <a:t>ÜMO esindab jahinduslepingute sõlmimisel järgmisi </a:t>
            </a:r>
            <a:r>
              <a:rPr lang="et-EE" sz="3200" b="1" dirty="0" smtClean="0"/>
              <a:t>ettevõtteid:</a:t>
            </a:r>
            <a:r>
              <a:rPr lang="et-EE" dirty="0"/>
              <a:t>	</a:t>
            </a:r>
          </a:p>
        </p:txBody>
      </p:sp>
    </p:spTree>
    <p:extLst>
      <p:ext uri="{BB962C8B-B14F-4D97-AF65-F5344CB8AC3E}">
        <p14:creationId xmlns:p14="http://schemas.microsoft.com/office/powerpoint/2010/main" val="396030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262063"/>
            <a:ext cx="9428163"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649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6121</TotalTime>
  <Words>1446</Words>
  <Application>Microsoft Office PowerPoint</Application>
  <PresentationFormat>Widescreen</PresentationFormat>
  <Paragraphs>142</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ÜMO jahinduslepingutest </vt:lpstr>
      <vt:lpstr>PowerPoint Presentation</vt:lpstr>
      <vt:lpstr>PowerPoint Presentation</vt:lpstr>
      <vt:lpstr>PowerPoint Presentation</vt:lpstr>
      <vt:lpstr>PowerPoint Presentation</vt:lpstr>
      <vt:lpstr>ÜMO esindab jahinduslepingute sõlmimisel järgmisi ettevõtteid: </vt:lpstr>
      <vt:lpstr>ÜMO esindab jahinduslepingute sõlmimisel järgmisi ettevõtteid: </vt:lpstr>
      <vt:lpstr>PowerPoint Presentation</vt:lpstr>
      <vt:lpstr>PowerPoint Presentation</vt:lpstr>
      <vt:lpstr>PowerPoint Presentation</vt:lpstr>
      <vt:lpstr>ÜMO jahindusega seotud tuleviku ootused </vt:lpstr>
      <vt:lpstr>Eile minule saadetud küsimused: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Ühistulise tegevuse  võlu ja valu</dc:title>
  <dc:creator>Kadri-Aija Viik</dc:creator>
  <cp:lastModifiedBy>Microsoft account</cp:lastModifiedBy>
  <cp:revision>112</cp:revision>
  <dcterms:created xsi:type="dcterms:W3CDTF">2018-05-01T21:10:17Z</dcterms:created>
  <dcterms:modified xsi:type="dcterms:W3CDTF">2021-07-13T08:56:33Z</dcterms:modified>
</cp:coreProperties>
</file>