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9273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5822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60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98028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998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8510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2939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7865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083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786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2617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pealkirja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2D334-0A57-49D2-ADE5-C5CD03999BC5}" type="datetimeFigureOut">
              <a:rPr lang="et-EE" smtClean="0"/>
              <a:t>26.09.2016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42B70-4F24-4F7D-B8F9-065BE4B78829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9004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js.ee/" TargetMode="External"/><Relationship Id="rId2" Type="http://schemas.openxmlformats.org/officeDocument/2006/relationships/hyperlink" Target="mailto:margus.puust@ejs.e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Sigade Aafrika Katk ja EJS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Riigikogu Maaelu komisjon</a:t>
            </a:r>
          </a:p>
          <a:p>
            <a:r>
              <a:rPr lang="et-EE" dirty="0" smtClean="0"/>
              <a:t>26.09.2016</a:t>
            </a:r>
          </a:p>
          <a:p>
            <a:r>
              <a:rPr lang="et-EE" dirty="0" smtClean="0"/>
              <a:t>Margus Puust</a:t>
            </a:r>
          </a:p>
          <a:p>
            <a:r>
              <a:rPr lang="et-EE" dirty="0" smtClean="0"/>
              <a:t>EJS president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21816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Tänan tähelepanu eest!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Margus Puust</a:t>
            </a:r>
          </a:p>
          <a:p>
            <a:r>
              <a:rPr lang="et-EE" dirty="0" smtClean="0"/>
              <a:t>EJS president</a:t>
            </a:r>
          </a:p>
          <a:p>
            <a:r>
              <a:rPr lang="et-EE" dirty="0" smtClean="0">
                <a:hlinkClick r:id="rId2"/>
              </a:rPr>
              <a:t>margus.puust@ejs.ee</a:t>
            </a:r>
            <a:endParaRPr lang="et-EE" dirty="0" smtClean="0"/>
          </a:p>
          <a:p>
            <a:r>
              <a:rPr lang="et-EE" dirty="0" smtClean="0">
                <a:hlinkClick r:id="rId3"/>
              </a:rPr>
              <a:t>www.ejs.ee</a:t>
            </a:r>
            <a:r>
              <a:rPr lang="et-EE" dirty="0" smtClean="0"/>
              <a:t>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75195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EJS seisukohad </a:t>
            </a:r>
            <a:r>
              <a:rPr lang="et-EE" dirty="0" err="1" smtClean="0"/>
              <a:t>SAKi</a:t>
            </a:r>
            <a:r>
              <a:rPr lang="et-EE" dirty="0" smtClean="0"/>
              <a:t> osas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Juba enne </a:t>
            </a:r>
            <a:r>
              <a:rPr lang="et-EE" dirty="0" err="1" smtClean="0"/>
              <a:t>SAKi</a:t>
            </a:r>
            <a:r>
              <a:rPr lang="et-EE" dirty="0" smtClean="0"/>
              <a:t> Eestisse jõudmist alustasime koostööd </a:t>
            </a:r>
            <a:r>
              <a:rPr lang="et-EE" dirty="0" err="1" smtClean="0"/>
              <a:t>VTAga</a:t>
            </a:r>
            <a:r>
              <a:rPr lang="et-EE" dirty="0" smtClean="0"/>
              <a:t> ja selgitustööd jahimeeste hulgas</a:t>
            </a:r>
          </a:p>
          <a:p>
            <a:r>
              <a:rPr lang="et-EE" dirty="0" smtClean="0"/>
              <a:t>Positsioneerisime ennast </a:t>
            </a:r>
            <a:r>
              <a:rPr lang="et-EE" dirty="0" err="1" smtClean="0"/>
              <a:t>SAKi</a:t>
            </a:r>
            <a:r>
              <a:rPr lang="et-EE" dirty="0" smtClean="0"/>
              <a:t> vastases võitluses aktiivsete võitlejatena</a:t>
            </a:r>
          </a:p>
          <a:p>
            <a:r>
              <a:rPr lang="et-EE" dirty="0" smtClean="0"/>
              <a:t>Kuna kasutasime, kasutame ja kavatseme ka tulevikus kasutada metssea kui suuruluki ressurssi, on meil vastutus.</a:t>
            </a:r>
          </a:p>
          <a:p>
            <a:r>
              <a:rPr lang="et-EE" dirty="0" smtClean="0"/>
              <a:t>EJS on </a:t>
            </a:r>
            <a:r>
              <a:rPr lang="et-EE" dirty="0" err="1" smtClean="0"/>
              <a:t>SAKi</a:t>
            </a:r>
            <a:r>
              <a:rPr lang="et-EE" dirty="0" smtClean="0"/>
              <a:t> osas aktiivne partner riigile.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920939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Jahihooaeg 2015-2016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t-EE" dirty="0" smtClean="0"/>
              <a:t>Vastavalt </a:t>
            </a:r>
            <a:r>
              <a:rPr lang="et-EE" dirty="0" err="1" smtClean="0"/>
              <a:t>KeA</a:t>
            </a:r>
            <a:r>
              <a:rPr lang="et-EE" dirty="0" smtClean="0"/>
              <a:t> peadirektori käskkirjale tuli küttida 29 608 metssiga</a:t>
            </a:r>
          </a:p>
          <a:p>
            <a:r>
              <a:rPr lang="et-EE" dirty="0" smtClean="0"/>
              <a:t>Lubasime nii </a:t>
            </a:r>
            <a:r>
              <a:rPr lang="et-EE" dirty="0" err="1" smtClean="0"/>
              <a:t>KeA</a:t>
            </a:r>
            <a:r>
              <a:rPr lang="et-EE" dirty="0" smtClean="0"/>
              <a:t>, Riigikogu Maaelukomisjonis kui </a:t>
            </a:r>
            <a:r>
              <a:rPr lang="et-EE" dirty="0" err="1" smtClean="0"/>
              <a:t>VTAle</a:t>
            </a:r>
            <a:r>
              <a:rPr lang="et-EE" dirty="0" smtClean="0"/>
              <a:t>, et on raske, aga saame selle kohustusega hakkama ja lisajõude pole tarvis. ( oleme siiani seisukohal, et lisajõudude kaasamine kujutab endast äärmiselt suurt </a:t>
            </a:r>
            <a:r>
              <a:rPr lang="et-EE" dirty="0" err="1" smtClean="0"/>
              <a:t>bioohutuse</a:t>
            </a:r>
            <a:r>
              <a:rPr lang="et-EE" dirty="0" smtClean="0"/>
              <a:t> alast riski)</a:t>
            </a:r>
          </a:p>
          <a:p>
            <a:r>
              <a:rPr lang="et-EE" dirty="0" smtClean="0"/>
              <a:t>Täitsime võetud kohustuse ja ületasime selle. Küttisime 32 332 isendit.</a:t>
            </a:r>
          </a:p>
          <a:p>
            <a:r>
              <a:rPr lang="et-EE" dirty="0" smtClean="0"/>
              <a:t>Sellele lisandus üle 2000 surnult leitud ja maetud metssea. Seega seatud ja võetud ülesanne täidetud 116% </a:t>
            </a:r>
            <a:r>
              <a:rPr lang="et-EE" dirty="0" err="1" smtClean="0"/>
              <a:t>liselt</a:t>
            </a:r>
            <a:r>
              <a:rPr lang="et-EE" dirty="0" smtClean="0"/>
              <a:t>. </a:t>
            </a:r>
          </a:p>
          <a:p>
            <a:r>
              <a:rPr lang="et-EE" dirty="0" smtClean="0"/>
              <a:t>Metssigade matmine on jahimeeste initsiatiivil võetud kohustus, millele </a:t>
            </a:r>
            <a:r>
              <a:rPr lang="et-EE" dirty="0" err="1" smtClean="0"/>
              <a:t>MeM</a:t>
            </a:r>
            <a:r>
              <a:rPr lang="et-EE" dirty="0" smtClean="0"/>
              <a:t> leidis võimaluse osaliste kulude hüvitamiseks.</a:t>
            </a:r>
          </a:p>
          <a:p>
            <a:r>
              <a:rPr lang="et-EE" dirty="0" smtClean="0"/>
              <a:t>Jahimeeste initsiatiivil ja koostöös </a:t>
            </a:r>
            <a:r>
              <a:rPr lang="et-EE" dirty="0" err="1" smtClean="0"/>
              <a:t>MeMga</a:t>
            </a:r>
            <a:r>
              <a:rPr lang="et-EE" dirty="0" smtClean="0"/>
              <a:t> korraldati hooajal ligi kümmekond infopäeva üle Eesti.</a:t>
            </a:r>
          </a:p>
        </p:txBody>
      </p:sp>
    </p:spTree>
    <p:extLst>
      <p:ext uri="{BB962C8B-B14F-4D97-AF65-F5344CB8AC3E}">
        <p14:creationId xmlns:p14="http://schemas.microsoft.com/office/powerpoint/2010/main" val="2126674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Infovoldik Jahimeestele valmis 2015 aasta lõpus. </a:t>
            </a:r>
            <a:endParaRPr lang="et-EE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7320" y="1194954"/>
            <a:ext cx="5484236" cy="2265218"/>
          </a:xfrm>
          <a:prstGeom prst="rect">
            <a:avLst/>
          </a:prstGeom>
        </p:spPr>
      </p:pic>
      <p:sp>
        <p:nvSpPr>
          <p:cNvPr id="5" name="Ristkülik 4"/>
          <p:cNvSpPr/>
          <p:nvPr/>
        </p:nvSpPr>
        <p:spPr>
          <a:xfrm>
            <a:off x="1070264" y="3855026"/>
            <a:ext cx="74710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t-EE" dirty="0" smtClean="0"/>
              <a:t>Eesti Jahimeeste Selts koostöös Maaeluministeeriumi, Veterinaar- ja Toiduameti ning Veterinaar- ja Toidulaboratooriumiga koostasid infomaterjali jahimeestele sigade Aafrika katku tõrjumiseks metsas. Ajakirja Eesti Jahimees kaudu jõudis infovoldik 11 tuhande jahimeheni.  </a:t>
            </a:r>
          </a:p>
          <a:p>
            <a:r>
              <a:rPr lang="et-EE" dirty="0" smtClean="0"/>
              <a:t>Lisaks voldikule on koostöös samade asutustega koostatud õppevideod, mis on kättesaadavad kodulehekülgedel.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88273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Koostöös VTA ja </a:t>
            </a:r>
            <a:r>
              <a:rPr lang="et-EE" dirty="0" err="1" smtClean="0"/>
              <a:t>VTLga</a:t>
            </a:r>
            <a:r>
              <a:rPr lang="et-EE" dirty="0" smtClean="0"/>
              <a:t> korraldati proovide äraandmine ja vastuvõtt piirkondades nädalavahetustel.</a:t>
            </a:r>
            <a:endParaRPr lang="et-EE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6111" y="1825625"/>
            <a:ext cx="463977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87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Jahihooaeg </a:t>
            </a:r>
            <a:r>
              <a:rPr lang="et-EE" dirty="0" smtClean="0"/>
              <a:t>2016-2017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t-EE" dirty="0" err="1" smtClean="0"/>
              <a:t>KeA</a:t>
            </a:r>
            <a:r>
              <a:rPr lang="et-EE" dirty="0" smtClean="0"/>
              <a:t> peadirektori käskkirja kohaselt tuleb küttida ajavahemikus 1. märts 2016 kuni 28. veebruar 2017  18 272 metssiga.</a:t>
            </a:r>
          </a:p>
          <a:p>
            <a:r>
              <a:rPr lang="et-EE" dirty="0" smtClean="0"/>
              <a:t>Seisuga 1. september 2016 on meie poolt kütitud 6660 metssiga ehk 36% plaanist. Enim Saaremaal 1925 (44%) ja vähim Põlvamaal, Valgamaal, Viljandimaal.</a:t>
            </a:r>
          </a:p>
          <a:p>
            <a:r>
              <a:rPr lang="et-EE" dirty="0" smtClean="0"/>
              <a:t>Sellel hooajal oleme koostöös </a:t>
            </a:r>
            <a:r>
              <a:rPr lang="et-EE" dirty="0" err="1" smtClean="0"/>
              <a:t>MeM</a:t>
            </a:r>
            <a:r>
              <a:rPr lang="et-EE" dirty="0" smtClean="0"/>
              <a:t> läbi viinud 8 </a:t>
            </a:r>
            <a:r>
              <a:rPr lang="et-EE" dirty="0" err="1" smtClean="0"/>
              <a:t>SAKi</a:t>
            </a:r>
            <a:r>
              <a:rPr lang="et-EE" dirty="0" smtClean="0"/>
              <a:t> alast infopäeva jahimeestele: 29. märts kuni 13. aprill: Harjumaa, Rakvere, Läänemaa, </a:t>
            </a:r>
            <a:r>
              <a:rPr lang="et-EE" dirty="0" err="1" smtClean="0"/>
              <a:t>Pärumaa</a:t>
            </a:r>
            <a:r>
              <a:rPr lang="et-EE" dirty="0" smtClean="0"/>
              <a:t>, Põlvamaa. Saaremaal (2) juunis ja septembris ning Hiiumaal septembris.</a:t>
            </a:r>
          </a:p>
          <a:p>
            <a:r>
              <a:rPr lang="et-EE" dirty="0" smtClean="0"/>
              <a:t> Jätkame jahimeeste informeerimist ja koordineerimist läbi juhatuse, ajakirja „Eesti jahimees“, meedia, piirkondlike liikmesorganisatsioonide ja partnerite.</a:t>
            </a:r>
          </a:p>
          <a:p>
            <a:r>
              <a:rPr lang="et-EE" dirty="0" smtClean="0"/>
              <a:t>Jätkame koostööd </a:t>
            </a:r>
            <a:r>
              <a:rPr lang="et-EE" dirty="0" err="1" smtClean="0"/>
              <a:t>VTAga</a:t>
            </a:r>
            <a:r>
              <a:rPr lang="et-EE" dirty="0" smtClean="0"/>
              <a:t> külmkappide ja </a:t>
            </a:r>
            <a:r>
              <a:rPr lang="et-EE" dirty="0" err="1" smtClean="0"/>
              <a:t>konterinerite</a:t>
            </a:r>
            <a:r>
              <a:rPr lang="et-EE" dirty="0" smtClean="0"/>
              <a:t> vajaduste koordineerimisel ja paigutamisel.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96803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Kaardistatud probleemid „pudelikaelad“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Saaremaal toimus koostöös </a:t>
            </a:r>
            <a:r>
              <a:rPr lang="et-EE" dirty="0" err="1" smtClean="0"/>
              <a:t>MeMga</a:t>
            </a:r>
            <a:r>
              <a:rPr lang="et-EE" dirty="0" smtClean="0"/>
              <a:t> 14. septembril </a:t>
            </a:r>
            <a:r>
              <a:rPr lang="et-EE" dirty="0" err="1" smtClean="0"/>
              <a:t>SAKi</a:t>
            </a:r>
            <a:r>
              <a:rPr lang="et-EE" dirty="0" smtClean="0"/>
              <a:t> alane ümarlaud ja infopäev, kus kaardistasime hetke probleemid:</a:t>
            </a:r>
          </a:p>
          <a:p>
            <a:r>
              <a:rPr lang="et-EE" dirty="0" smtClean="0"/>
              <a:t>Kütitud metssigade hoiutingimused soojal ajal proovide vastuste saabumiseni, eriti saartel (hetkel Saaremaa), kus kogused suured. </a:t>
            </a:r>
          </a:p>
          <a:p>
            <a:r>
              <a:rPr lang="et-EE" dirty="0" smtClean="0"/>
              <a:t>Kütitud metssigade liha realiseerimine võimatu, kogused suured, kuhu panna? Alternatiiv küttimisele hukkamine.</a:t>
            </a:r>
          </a:p>
          <a:p>
            <a:r>
              <a:rPr lang="et-EE" dirty="0" smtClean="0"/>
              <a:t>Saartelt Tartu laborisse proovide toimetamine võtab rohkem aega.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65613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EK Ekspertide missioon Eestisse ja </a:t>
            </a:r>
            <a:r>
              <a:rPr lang="et-EE" dirty="0" err="1" smtClean="0"/>
              <a:t>EJSi</a:t>
            </a:r>
            <a:r>
              <a:rPr lang="et-EE" dirty="0" smtClean="0"/>
              <a:t> initsiatiiv.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16.-19. august viivis Eestis ekspertide missioon</a:t>
            </a:r>
          </a:p>
          <a:p>
            <a:r>
              <a:rPr lang="et-EE" dirty="0" smtClean="0"/>
              <a:t>Kohtuti ka jahimeestega</a:t>
            </a:r>
          </a:p>
          <a:p>
            <a:r>
              <a:rPr lang="et-EE" dirty="0" smtClean="0"/>
              <a:t>Põhisõnum </a:t>
            </a:r>
            <a:r>
              <a:rPr lang="et-EE" dirty="0" err="1" smtClean="0"/>
              <a:t>bioohutus</a:t>
            </a:r>
            <a:r>
              <a:rPr lang="et-EE" dirty="0" smtClean="0"/>
              <a:t>: kütitud metssigu ei tohi metsast välja viia, neid tuleb </a:t>
            </a:r>
            <a:r>
              <a:rPr lang="et-EE" dirty="0" err="1" smtClean="0"/>
              <a:t>esmatöödelda</a:t>
            </a:r>
            <a:r>
              <a:rPr lang="et-EE" dirty="0" smtClean="0"/>
              <a:t> ja säilitada jahimajades ja /või selleks ettenähtud kohtades.</a:t>
            </a:r>
          </a:p>
          <a:p>
            <a:r>
              <a:rPr lang="et-EE" dirty="0" smtClean="0"/>
              <a:t>EJS juhatus otsustas 22. septembri koosolekul pöörduda 2 ministeeriumi poole ettepanekuga avada vastav meede. Katk jääb meile kauaks ja </a:t>
            </a:r>
            <a:r>
              <a:rPr lang="et-EE" dirty="0" err="1" smtClean="0"/>
              <a:t>bioohutus</a:t>
            </a:r>
            <a:r>
              <a:rPr lang="et-EE" dirty="0" smtClean="0"/>
              <a:t> on eriti tähtis.</a:t>
            </a:r>
          </a:p>
          <a:p>
            <a:r>
              <a:rPr lang="et-EE" dirty="0" smtClean="0"/>
              <a:t>Vastav kiri saadeti reedel, 23. septembril.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92355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Meie sõnum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Jahimehed on hästi organiseerunud vabatahtlik ühiskonna osa, kes on valmis ka edaspidi kasutama õigust metssea ressursile ja võtma selle käekäigu eest vastutuse. </a:t>
            </a:r>
          </a:p>
          <a:p>
            <a:r>
              <a:rPr lang="et-EE" dirty="0" smtClean="0"/>
              <a:t>Me ei pea vajalikuks kaasata lisajõude, mis on </a:t>
            </a:r>
            <a:r>
              <a:rPr lang="et-EE" dirty="0" err="1" smtClean="0"/>
              <a:t>bioohutuse</a:t>
            </a:r>
            <a:r>
              <a:rPr lang="et-EE" dirty="0" smtClean="0"/>
              <a:t> seisukohalt äärmiselt ohtlik.</a:t>
            </a:r>
          </a:p>
          <a:p>
            <a:r>
              <a:rPr lang="et-EE" dirty="0" smtClean="0"/>
              <a:t>Soovime ka edaspidi olla riigile väärikas partner.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895197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568</Words>
  <Application>Microsoft Office PowerPoint</Application>
  <PresentationFormat>Laiekraan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Office'i kujundus</vt:lpstr>
      <vt:lpstr>Sigade Aafrika Katk ja EJS</vt:lpstr>
      <vt:lpstr>EJS seisukohad SAKi osas</vt:lpstr>
      <vt:lpstr>Jahihooaeg 2015-2016</vt:lpstr>
      <vt:lpstr>Infovoldik Jahimeestele valmis 2015 aasta lõpus. </vt:lpstr>
      <vt:lpstr>Koostöös VTA ja VTLga korraldati proovide äraandmine ja vastuvõtt piirkondades nädalavahetustel.</vt:lpstr>
      <vt:lpstr>Jahihooaeg 2016-2017</vt:lpstr>
      <vt:lpstr>Kaardistatud probleemid „pudelikaelad“</vt:lpstr>
      <vt:lpstr>EK Ekspertide missioon Eestisse ja EJSi initsiatiiv.</vt:lpstr>
      <vt:lpstr>Meie sõnum</vt:lpstr>
      <vt:lpstr>Tänan tähelepanu eest!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Sigade Aafrika Katk ja EJS</dc:title>
  <dc:creator>tonis</dc:creator>
  <cp:lastModifiedBy>tonis</cp:lastModifiedBy>
  <cp:revision>9</cp:revision>
  <dcterms:created xsi:type="dcterms:W3CDTF">2016-09-26T06:58:52Z</dcterms:created>
  <dcterms:modified xsi:type="dcterms:W3CDTF">2016-09-26T09:42:58Z</dcterms:modified>
</cp:coreProperties>
</file>