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kka" initials="" lastIdx="10" clrIdx="0"/>
  <p:cmAuthor id="1" name="Age Kärssi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4"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Pealkiri 13"/>
          <p:cNvSpPr>
            <a:spLocks noGrp="1"/>
          </p:cNvSpPr>
          <p:nvPr>
            <p:ph type="ctrTitle"/>
          </p:nvPr>
        </p:nvSpPr>
        <p:spPr>
          <a:xfrm>
            <a:off x="1432560" y="359898"/>
            <a:ext cx="7406640" cy="1472184"/>
          </a:xfrm>
        </p:spPr>
        <p:txBody>
          <a:bodyPr anchor="b"/>
          <a:lstStyle>
            <a:lvl1pPr algn="l">
              <a:defRPr/>
            </a:lvl1pPr>
            <a:extLst/>
          </a:lstStyle>
          <a:p>
            <a:r>
              <a:rPr lang="et-EE" smtClean="0"/>
              <a:t>Klõpsake tiitlilaadi muutmiseks</a:t>
            </a:r>
            <a:endParaRPr lang="en-US"/>
          </a:p>
        </p:txBody>
      </p:sp>
      <p:sp>
        <p:nvSpPr>
          <p:cNvPr id="22" name="Alapealkiri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t-EE" smtClean="0"/>
              <a:t>Klõpsake juhtslaidi alamtiitli laadi redigeerimiseks</a:t>
            </a:r>
            <a:endParaRPr lang="en-US"/>
          </a:p>
        </p:txBody>
      </p:sp>
      <p:sp>
        <p:nvSpPr>
          <p:cNvPr id="6" name="Kuupäeva kohatäide 6"/>
          <p:cNvSpPr>
            <a:spLocks noGrp="1"/>
          </p:cNvSpPr>
          <p:nvPr>
            <p:ph type="dt" sz="half" idx="10"/>
          </p:nvPr>
        </p:nvSpPr>
        <p:spPr/>
        <p:txBody>
          <a:bodyPr/>
          <a:lstStyle>
            <a:lvl1pPr>
              <a:defRPr/>
            </a:lvl1pPr>
            <a:extLst/>
          </a:lstStyle>
          <a:p>
            <a:pPr>
              <a:defRPr/>
            </a:pPr>
            <a:fld id="{CF96181B-370F-43FC-AEA0-D3CD0D0405DE}" type="datetimeFigureOut">
              <a:rPr lang="et-EE"/>
              <a:pPr>
                <a:defRPr/>
              </a:pPr>
              <a:t>10.09.2015</a:t>
            </a:fld>
            <a:endParaRPr lang="et-EE"/>
          </a:p>
        </p:txBody>
      </p:sp>
      <p:sp>
        <p:nvSpPr>
          <p:cNvPr id="7" name="Jaluse kohatäide 19"/>
          <p:cNvSpPr>
            <a:spLocks noGrp="1"/>
          </p:cNvSpPr>
          <p:nvPr>
            <p:ph type="ftr" sz="quarter" idx="11"/>
          </p:nvPr>
        </p:nvSpPr>
        <p:spPr/>
        <p:txBody>
          <a:bodyPr/>
          <a:lstStyle>
            <a:lvl1pPr>
              <a:defRPr/>
            </a:lvl1pPr>
            <a:extLst/>
          </a:lstStyle>
          <a:p>
            <a:pPr>
              <a:defRPr/>
            </a:pPr>
            <a:endParaRPr lang="et-EE"/>
          </a:p>
        </p:txBody>
      </p:sp>
      <p:sp>
        <p:nvSpPr>
          <p:cNvPr id="8" name="Slaidinumbri kohatäide 9"/>
          <p:cNvSpPr>
            <a:spLocks noGrp="1"/>
          </p:cNvSpPr>
          <p:nvPr>
            <p:ph type="sldNum" sz="quarter" idx="12"/>
          </p:nvPr>
        </p:nvSpPr>
        <p:spPr/>
        <p:txBody>
          <a:bodyPr/>
          <a:lstStyle>
            <a:lvl1pPr>
              <a:defRPr/>
            </a:lvl1pPr>
            <a:extLst/>
          </a:lstStyle>
          <a:p>
            <a:pPr>
              <a:defRPr/>
            </a:pPr>
            <a:fld id="{CE4B1E4F-54FE-4822-9926-1AD81C681AEF}" type="slidenum">
              <a:rPr lang="et-EE"/>
              <a:pPr>
                <a:defRPr/>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extLst/>
          </a:lstStyle>
          <a:p>
            <a:r>
              <a:rPr lang="et-EE" smtClean="0"/>
              <a:t>Klõpsake tiitlilaadi muutmiseks</a:t>
            </a:r>
            <a:endParaRPr lang="en-US"/>
          </a:p>
        </p:txBody>
      </p:sp>
      <p:sp>
        <p:nvSpPr>
          <p:cNvPr id="3" name="Vertikaalteksti kohatäide 2"/>
          <p:cNvSpPr>
            <a:spLocks noGrp="1"/>
          </p:cNvSpPr>
          <p:nvPr>
            <p:ph type="body" orient="vert" idx="1"/>
          </p:nvPr>
        </p:nvSpPr>
        <p:spPr/>
        <p:txBody>
          <a:bodyPr vert="eaVert"/>
          <a:lstStyle>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Kuupäeva kohatäide 23"/>
          <p:cNvSpPr>
            <a:spLocks noGrp="1"/>
          </p:cNvSpPr>
          <p:nvPr>
            <p:ph type="dt" sz="half" idx="10"/>
          </p:nvPr>
        </p:nvSpPr>
        <p:spPr/>
        <p:txBody>
          <a:bodyPr/>
          <a:lstStyle>
            <a:lvl1pPr>
              <a:defRPr/>
            </a:lvl1pPr>
          </a:lstStyle>
          <a:p>
            <a:pPr>
              <a:defRPr/>
            </a:pPr>
            <a:fld id="{6AE752B1-90E0-4F6B-92A7-EF25D1DD0A9C}" type="datetimeFigureOut">
              <a:rPr lang="et-EE"/>
              <a:pPr>
                <a:defRPr/>
              </a:pPr>
              <a:t>10.09.2015</a:t>
            </a:fld>
            <a:endParaRPr lang="et-EE"/>
          </a:p>
        </p:txBody>
      </p:sp>
      <p:sp>
        <p:nvSpPr>
          <p:cNvPr id="5" name="Jaluse kohatäide 9"/>
          <p:cNvSpPr>
            <a:spLocks noGrp="1"/>
          </p:cNvSpPr>
          <p:nvPr>
            <p:ph type="ftr" sz="quarter" idx="11"/>
          </p:nvPr>
        </p:nvSpPr>
        <p:spPr/>
        <p:txBody>
          <a:bodyPr/>
          <a:lstStyle>
            <a:lvl1pPr>
              <a:defRPr/>
            </a:lvl1pPr>
          </a:lstStyle>
          <a:p>
            <a:pPr>
              <a:defRPr/>
            </a:pPr>
            <a:endParaRPr lang="et-EE"/>
          </a:p>
        </p:txBody>
      </p:sp>
      <p:sp>
        <p:nvSpPr>
          <p:cNvPr id="6" name="Slaidinumbri kohatäide 21"/>
          <p:cNvSpPr>
            <a:spLocks noGrp="1"/>
          </p:cNvSpPr>
          <p:nvPr>
            <p:ph type="sldNum" sz="quarter" idx="12"/>
          </p:nvPr>
        </p:nvSpPr>
        <p:spPr/>
        <p:txBody>
          <a:bodyPr/>
          <a:lstStyle>
            <a:lvl1pPr>
              <a:defRPr/>
            </a:lvl1pPr>
          </a:lstStyle>
          <a:p>
            <a:pPr>
              <a:defRPr/>
            </a:pPr>
            <a:fld id="{D5CB01AF-E55A-4CEE-AAF4-0F27BF1D456C}" type="slidenum">
              <a:rPr lang="et-EE"/>
              <a:pPr>
                <a:defRPr/>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58000" y="274639"/>
            <a:ext cx="1828800" cy="5851525"/>
          </a:xfrm>
        </p:spPr>
        <p:txBody>
          <a:bodyPr vert="eaVert"/>
          <a:lstStyle>
            <a:extLst/>
          </a:lstStyle>
          <a:p>
            <a:r>
              <a:rPr lang="et-EE" smtClean="0"/>
              <a:t>Klõpsake tiitlilaadi muutmiseks</a:t>
            </a:r>
            <a:endParaRPr lang="en-US"/>
          </a:p>
        </p:txBody>
      </p:sp>
      <p:sp>
        <p:nvSpPr>
          <p:cNvPr id="3" name="Vertikaalteksti kohatäide 2"/>
          <p:cNvSpPr>
            <a:spLocks noGrp="1"/>
          </p:cNvSpPr>
          <p:nvPr>
            <p:ph type="body" orient="vert" idx="1"/>
          </p:nvPr>
        </p:nvSpPr>
        <p:spPr>
          <a:xfrm>
            <a:off x="1143000" y="274640"/>
            <a:ext cx="5562600" cy="5851525"/>
          </a:xfrm>
        </p:spPr>
        <p:txBody>
          <a:bodyPr vert="eaVert"/>
          <a:lstStyle>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Kuupäeva kohatäide 23"/>
          <p:cNvSpPr>
            <a:spLocks noGrp="1"/>
          </p:cNvSpPr>
          <p:nvPr>
            <p:ph type="dt" sz="half" idx="10"/>
          </p:nvPr>
        </p:nvSpPr>
        <p:spPr/>
        <p:txBody>
          <a:bodyPr/>
          <a:lstStyle>
            <a:lvl1pPr>
              <a:defRPr/>
            </a:lvl1pPr>
          </a:lstStyle>
          <a:p>
            <a:pPr>
              <a:defRPr/>
            </a:pPr>
            <a:fld id="{2EBE5E81-1A0F-4695-A4CB-2130D7D26AD7}" type="datetimeFigureOut">
              <a:rPr lang="et-EE"/>
              <a:pPr>
                <a:defRPr/>
              </a:pPr>
              <a:t>10.09.2015</a:t>
            </a:fld>
            <a:endParaRPr lang="et-EE"/>
          </a:p>
        </p:txBody>
      </p:sp>
      <p:sp>
        <p:nvSpPr>
          <p:cNvPr id="5" name="Jaluse kohatäide 9"/>
          <p:cNvSpPr>
            <a:spLocks noGrp="1"/>
          </p:cNvSpPr>
          <p:nvPr>
            <p:ph type="ftr" sz="quarter" idx="11"/>
          </p:nvPr>
        </p:nvSpPr>
        <p:spPr/>
        <p:txBody>
          <a:bodyPr/>
          <a:lstStyle>
            <a:lvl1pPr>
              <a:defRPr/>
            </a:lvl1pPr>
          </a:lstStyle>
          <a:p>
            <a:pPr>
              <a:defRPr/>
            </a:pPr>
            <a:endParaRPr lang="et-EE"/>
          </a:p>
        </p:txBody>
      </p:sp>
      <p:sp>
        <p:nvSpPr>
          <p:cNvPr id="6" name="Slaidinumbri kohatäide 21"/>
          <p:cNvSpPr>
            <a:spLocks noGrp="1"/>
          </p:cNvSpPr>
          <p:nvPr>
            <p:ph type="sldNum" sz="quarter" idx="12"/>
          </p:nvPr>
        </p:nvSpPr>
        <p:spPr/>
        <p:txBody>
          <a:bodyPr/>
          <a:lstStyle>
            <a:lvl1pPr>
              <a:defRPr/>
            </a:lvl1pPr>
          </a:lstStyle>
          <a:p>
            <a:pPr>
              <a:defRPr/>
            </a:pPr>
            <a:fld id="{9D4F2739-3BDE-4D94-9B38-75A518861128}"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extLst/>
          </a:lstStyle>
          <a:p>
            <a:r>
              <a:rPr lang="et-EE" smtClean="0"/>
              <a:t>Klõpsake tiitlilaadi muutmiseks</a:t>
            </a:r>
            <a:endParaRPr lang="en-US"/>
          </a:p>
        </p:txBody>
      </p:sp>
      <p:sp>
        <p:nvSpPr>
          <p:cNvPr id="3" name="Sisu kohatäide 2"/>
          <p:cNvSpPr>
            <a:spLocks noGrp="1"/>
          </p:cNvSpPr>
          <p:nvPr>
            <p:ph idx="1"/>
          </p:nvPr>
        </p:nvSpPr>
        <p:spPr/>
        <p:txBody>
          <a:bodyPr/>
          <a:lstStyle>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Kuupäeva kohatäide 23"/>
          <p:cNvSpPr>
            <a:spLocks noGrp="1"/>
          </p:cNvSpPr>
          <p:nvPr>
            <p:ph type="dt" sz="half" idx="10"/>
          </p:nvPr>
        </p:nvSpPr>
        <p:spPr/>
        <p:txBody>
          <a:bodyPr/>
          <a:lstStyle>
            <a:lvl1pPr>
              <a:defRPr/>
            </a:lvl1pPr>
          </a:lstStyle>
          <a:p>
            <a:pPr>
              <a:defRPr/>
            </a:pPr>
            <a:fld id="{BBE54DDC-F31E-4C29-8286-EBB8D40980F5}" type="datetimeFigureOut">
              <a:rPr lang="et-EE"/>
              <a:pPr>
                <a:defRPr/>
              </a:pPr>
              <a:t>10.09.2015</a:t>
            </a:fld>
            <a:endParaRPr lang="et-EE"/>
          </a:p>
        </p:txBody>
      </p:sp>
      <p:sp>
        <p:nvSpPr>
          <p:cNvPr id="5" name="Jaluse kohatäide 9"/>
          <p:cNvSpPr>
            <a:spLocks noGrp="1"/>
          </p:cNvSpPr>
          <p:nvPr>
            <p:ph type="ftr" sz="quarter" idx="11"/>
          </p:nvPr>
        </p:nvSpPr>
        <p:spPr/>
        <p:txBody>
          <a:bodyPr/>
          <a:lstStyle>
            <a:lvl1pPr>
              <a:defRPr/>
            </a:lvl1pPr>
          </a:lstStyle>
          <a:p>
            <a:pPr>
              <a:defRPr/>
            </a:pPr>
            <a:endParaRPr lang="et-EE"/>
          </a:p>
        </p:txBody>
      </p:sp>
      <p:sp>
        <p:nvSpPr>
          <p:cNvPr id="6" name="Slaidinumbri kohatäide 21"/>
          <p:cNvSpPr>
            <a:spLocks noGrp="1"/>
          </p:cNvSpPr>
          <p:nvPr>
            <p:ph type="sldNum" sz="quarter" idx="12"/>
          </p:nvPr>
        </p:nvSpPr>
        <p:spPr/>
        <p:txBody>
          <a:bodyPr/>
          <a:lstStyle>
            <a:lvl1pPr>
              <a:defRPr/>
            </a:lvl1pPr>
          </a:lstStyle>
          <a:p>
            <a:pPr>
              <a:defRPr/>
            </a:pPr>
            <a:fld id="{9FD64366-1BAE-4CBE-988B-46B21BA879CC}" type="slidenum">
              <a:rPr lang="et-EE"/>
              <a:pPr>
                <a:defRPr/>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spTree>
      <p:nvGrpSpPr>
        <p:cNvPr id="1" name=""/>
        <p:cNvGrpSpPr/>
        <p:nvPr/>
      </p:nvGrpSpPr>
      <p:grpSpPr>
        <a:xfrm>
          <a:off x="0" y="0"/>
          <a:ext cx="0" cy="0"/>
          <a:chOff x="0" y="0"/>
          <a:chExt cx="0" cy="0"/>
        </a:xfrm>
      </p:grpSpPr>
      <p:sp>
        <p:nvSpPr>
          <p:cNvPr id="4" name="Ristkülik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istkülik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Pealkiri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t-EE" smtClean="0"/>
              <a:t>Klõpsake tiitlilaadi muutmiseks</a:t>
            </a:r>
            <a:endParaRPr lang="en-US"/>
          </a:p>
        </p:txBody>
      </p:sp>
      <p:sp>
        <p:nvSpPr>
          <p:cNvPr id="3" name="Teksti kohatäid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t-EE" smtClean="0"/>
              <a:t>Klõpsake juhtslaidi teksti laadide redigeerimiseks</a:t>
            </a:r>
          </a:p>
        </p:txBody>
      </p:sp>
      <p:sp>
        <p:nvSpPr>
          <p:cNvPr id="8" name="Kuupäeva kohatäide 3"/>
          <p:cNvSpPr>
            <a:spLocks noGrp="1"/>
          </p:cNvSpPr>
          <p:nvPr>
            <p:ph type="dt" sz="half" idx="10"/>
          </p:nvPr>
        </p:nvSpPr>
        <p:spPr/>
        <p:txBody>
          <a:bodyPr/>
          <a:lstStyle>
            <a:lvl1pPr>
              <a:defRPr/>
            </a:lvl1pPr>
            <a:extLst/>
          </a:lstStyle>
          <a:p>
            <a:pPr>
              <a:defRPr/>
            </a:pPr>
            <a:fld id="{A09AEFA9-8D16-4BFE-88F2-5056957F7055}" type="datetimeFigureOut">
              <a:rPr lang="et-EE"/>
              <a:pPr>
                <a:defRPr/>
              </a:pPr>
              <a:t>10.09.2015</a:t>
            </a:fld>
            <a:endParaRPr lang="et-EE"/>
          </a:p>
        </p:txBody>
      </p:sp>
      <p:sp>
        <p:nvSpPr>
          <p:cNvPr id="9" name="Jaluse kohatäide 4"/>
          <p:cNvSpPr>
            <a:spLocks noGrp="1"/>
          </p:cNvSpPr>
          <p:nvPr>
            <p:ph type="ftr" sz="quarter" idx="11"/>
          </p:nvPr>
        </p:nvSpPr>
        <p:spPr/>
        <p:txBody>
          <a:bodyPr/>
          <a:lstStyle>
            <a:lvl1pPr>
              <a:defRPr/>
            </a:lvl1pPr>
            <a:extLst/>
          </a:lstStyle>
          <a:p>
            <a:pPr>
              <a:defRPr/>
            </a:pPr>
            <a:endParaRPr lang="et-EE"/>
          </a:p>
        </p:txBody>
      </p:sp>
      <p:sp>
        <p:nvSpPr>
          <p:cNvPr id="10" name="Slaidinumbri kohatäide 5"/>
          <p:cNvSpPr>
            <a:spLocks noGrp="1"/>
          </p:cNvSpPr>
          <p:nvPr>
            <p:ph type="sldNum" sz="quarter" idx="12"/>
          </p:nvPr>
        </p:nvSpPr>
        <p:spPr/>
        <p:txBody>
          <a:bodyPr/>
          <a:lstStyle>
            <a:lvl1pPr>
              <a:defRPr/>
            </a:lvl1pPr>
            <a:extLst/>
          </a:lstStyle>
          <a:p>
            <a:pPr>
              <a:defRPr/>
            </a:pPr>
            <a:fld id="{20D4B7AA-BB45-4A92-949F-41187B35F4AB}" type="slidenum">
              <a:rPr lang="et-EE"/>
              <a:pPr>
                <a:defRPr/>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a:xfrm>
            <a:off x="1435608" y="274320"/>
            <a:ext cx="7498080" cy="1143000"/>
          </a:xfrm>
        </p:spPr>
        <p:txBody>
          <a:bodyPr/>
          <a:lstStyle>
            <a:extLst/>
          </a:lstStyle>
          <a:p>
            <a:r>
              <a:rPr lang="et-EE" smtClean="0"/>
              <a:t>Klõpsake tiitlilaadi muutmiseks</a:t>
            </a:r>
            <a:endParaRPr lang="en-US"/>
          </a:p>
        </p:txBody>
      </p:sp>
      <p:sp>
        <p:nvSpPr>
          <p:cNvPr id="3" name="Sisu kohatäid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Sisu kohatäid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Kuupäeva kohatäide 23"/>
          <p:cNvSpPr>
            <a:spLocks noGrp="1"/>
          </p:cNvSpPr>
          <p:nvPr>
            <p:ph type="dt" sz="half" idx="10"/>
          </p:nvPr>
        </p:nvSpPr>
        <p:spPr/>
        <p:txBody>
          <a:bodyPr/>
          <a:lstStyle>
            <a:lvl1pPr>
              <a:defRPr/>
            </a:lvl1pPr>
          </a:lstStyle>
          <a:p>
            <a:pPr>
              <a:defRPr/>
            </a:pPr>
            <a:fld id="{01E1E8D9-67CE-464F-ADE6-86D13B9866A1}" type="datetimeFigureOut">
              <a:rPr lang="et-EE"/>
              <a:pPr>
                <a:defRPr/>
              </a:pPr>
              <a:t>10.09.2015</a:t>
            </a:fld>
            <a:endParaRPr lang="et-EE"/>
          </a:p>
        </p:txBody>
      </p:sp>
      <p:sp>
        <p:nvSpPr>
          <p:cNvPr id="6" name="Jaluse kohatäide 9"/>
          <p:cNvSpPr>
            <a:spLocks noGrp="1"/>
          </p:cNvSpPr>
          <p:nvPr>
            <p:ph type="ftr" sz="quarter" idx="11"/>
          </p:nvPr>
        </p:nvSpPr>
        <p:spPr/>
        <p:txBody>
          <a:bodyPr/>
          <a:lstStyle>
            <a:lvl1pPr>
              <a:defRPr/>
            </a:lvl1pPr>
          </a:lstStyle>
          <a:p>
            <a:pPr>
              <a:defRPr/>
            </a:pPr>
            <a:endParaRPr lang="et-EE"/>
          </a:p>
        </p:txBody>
      </p:sp>
      <p:sp>
        <p:nvSpPr>
          <p:cNvPr id="7" name="Slaidinumbri kohatäide 21"/>
          <p:cNvSpPr>
            <a:spLocks noGrp="1"/>
          </p:cNvSpPr>
          <p:nvPr>
            <p:ph type="sldNum" sz="quarter" idx="12"/>
          </p:nvPr>
        </p:nvSpPr>
        <p:spPr/>
        <p:txBody>
          <a:bodyPr/>
          <a:lstStyle>
            <a:lvl1pPr>
              <a:defRPr/>
            </a:lvl1pPr>
          </a:lstStyle>
          <a:p>
            <a:pPr>
              <a:defRPr/>
            </a:pPr>
            <a:fld id="{47C3F1C2-B3A0-4B9F-85F7-50A9BA2263AD}" type="slidenum">
              <a:rPr lang="et-EE"/>
              <a:pPr>
                <a:defRPr/>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160336"/>
            <a:ext cx="8229600" cy="1143000"/>
          </a:xfrm>
        </p:spPr>
        <p:txBody>
          <a:bodyPr/>
          <a:lstStyle>
            <a:lvl1pPr algn="ctr">
              <a:defRPr sz="4500" b="1" cap="none" baseline="0"/>
            </a:lvl1pPr>
            <a:extLst/>
          </a:lstStyle>
          <a:p>
            <a:r>
              <a:rPr lang="et-EE" smtClean="0"/>
              <a:t>Klõpsake tiitlilaadi muutmiseks</a:t>
            </a:r>
            <a:endParaRPr lang="en-US"/>
          </a:p>
        </p:txBody>
      </p:sp>
      <p:sp>
        <p:nvSpPr>
          <p:cNvPr id="3" name="Teksti kohatäid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t-EE" smtClean="0"/>
              <a:t>Klõpsake juhtslaidi teksti laadide redigeerimiseks</a:t>
            </a:r>
          </a:p>
        </p:txBody>
      </p:sp>
      <p:sp>
        <p:nvSpPr>
          <p:cNvPr id="4" name="Teksti kohatäid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t-EE" smtClean="0"/>
              <a:t>Klõpsake juhtslaidi teksti laadide redigeerimiseks</a:t>
            </a:r>
          </a:p>
        </p:txBody>
      </p:sp>
      <p:sp>
        <p:nvSpPr>
          <p:cNvPr id="5" name="Sisu kohatäid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6" name="Sisu kohatäid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7" name="Kuupäeva kohatäide 6"/>
          <p:cNvSpPr>
            <a:spLocks noGrp="1"/>
          </p:cNvSpPr>
          <p:nvPr>
            <p:ph type="dt" sz="half" idx="10"/>
          </p:nvPr>
        </p:nvSpPr>
        <p:spPr/>
        <p:txBody>
          <a:bodyPr/>
          <a:lstStyle>
            <a:lvl1pPr>
              <a:defRPr/>
            </a:lvl1pPr>
            <a:extLst/>
          </a:lstStyle>
          <a:p>
            <a:pPr>
              <a:defRPr/>
            </a:pPr>
            <a:fld id="{2F04DCD7-5DCD-49D9-842C-4FD0467DA404}" type="datetimeFigureOut">
              <a:rPr lang="et-EE"/>
              <a:pPr>
                <a:defRPr/>
              </a:pPr>
              <a:t>10.09.2015</a:t>
            </a:fld>
            <a:endParaRPr lang="et-EE"/>
          </a:p>
        </p:txBody>
      </p:sp>
      <p:sp>
        <p:nvSpPr>
          <p:cNvPr id="8" name="Jaluse kohatäide 7"/>
          <p:cNvSpPr>
            <a:spLocks noGrp="1"/>
          </p:cNvSpPr>
          <p:nvPr>
            <p:ph type="ftr" sz="quarter" idx="11"/>
          </p:nvPr>
        </p:nvSpPr>
        <p:spPr/>
        <p:txBody>
          <a:bodyPr/>
          <a:lstStyle>
            <a:lvl1pPr>
              <a:defRPr/>
            </a:lvl1pPr>
            <a:extLst/>
          </a:lstStyle>
          <a:p>
            <a:pPr>
              <a:defRPr/>
            </a:pPr>
            <a:endParaRPr lang="et-EE"/>
          </a:p>
        </p:txBody>
      </p:sp>
      <p:sp>
        <p:nvSpPr>
          <p:cNvPr id="9" name="Slaidinumbri kohatäide 8"/>
          <p:cNvSpPr>
            <a:spLocks noGrp="1"/>
          </p:cNvSpPr>
          <p:nvPr>
            <p:ph type="sldNum" sz="quarter" idx="12"/>
          </p:nvPr>
        </p:nvSpPr>
        <p:spPr/>
        <p:txBody>
          <a:bodyPr/>
          <a:lstStyle>
            <a:lvl1pPr>
              <a:defRPr/>
            </a:lvl1pPr>
            <a:extLst/>
          </a:lstStyle>
          <a:p>
            <a:pPr>
              <a:defRPr/>
            </a:pPr>
            <a:fld id="{431AEE05-803E-4394-B9FA-6E336A768627}" type="slidenum">
              <a:rPr lang="et-EE"/>
              <a:pPr>
                <a:defRPr/>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a:xfrm>
            <a:off x="1435608" y="274320"/>
            <a:ext cx="7498080" cy="1143000"/>
          </a:xfrm>
        </p:spPr>
        <p:txBody>
          <a:bodyPr/>
          <a:lstStyle>
            <a:extLst/>
          </a:lstStyle>
          <a:p>
            <a:r>
              <a:rPr lang="et-EE" smtClean="0"/>
              <a:t>Klõpsake tiitlilaadi muutmiseks</a:t>
            </a:r>
            <a:endParaRPr lang="en-US"/>
          </a:p>
        </p:txBody>
      </p:sp>
      <p:sp>
        <p:nvSpPr>
          <p:cNvPr id="3" name="Kuupäeva kohatäide 23"/>
          <p:cNvSpPr>
            <a:spLocks noGrp="1"/>
          </p:cNvSpPr>
          <p:nvPr>
            <p:ph type="dt" sz="half" idx="10"/>
          </p:nvPr>
        </p:nvSpPr>
        <p:spPr/>
        <p:txBody>
          <a:bodyPr/>
          <a:lstStyle>
            <a:lvl1pPr>
              <a:defRPr/>
            </a:lvl1pPr>
          </a:lstStyle>
          <a:p>
            <a:pPr>
              <a:defRPr/>
            </a:pPr>
            <a:fld id="{8166E015-E625-4295-8410-1DCD8160BDAA}" type="datetimeFigureOut">
              <a:rPr lang="et-EE"/>
              <a:pPr>
                <a:defRPr/>
              </a:pPr>
              <a:t>10.09.2015</a:t>
            </a:fld>
            <a:endParaRPr lang="et-EE"/>
          </a:p>
        </p:txBody>
      </p:sp>
      <p:sp>
        <p:nvSpPr>
          <p:cNvPr id="4" name="Jaluse kohatäide 9"/>
          <p:cNvSpPr>
            <a:spLocks noGrp="1"/>
          </p:cNvSpPr>
          <p:nvPr>
            <p:ph type="ftr" sz="quarter" idx="11"/>
          </p:nvPr>
        </p:nvSpPr>
        <p:spPr/>
        <p:txBody>
          <a:bodyPr/>
          <a:lstStyle>
            <a:lvl1pPr>
              <a:defRPr/>
            </a:lvl1pPr>
          </a:lstStyle>
          <a:p>
            <a:pPr>
              <a:defRPr/>
            </a:pPr>
            <a:endParaRPr lang="et-EE"/>
          </a:p>
        </p:txBody>
      </p:sp>
      <p:sp>
        <p:nvSpPr>
          <p:cNvPr id="5" name="Slaidinumbri kohatäide 21"/>
          <p:cNvSpPr>
            <a:spLocks noGrp="1"/>
          </p:cNvSpPr>
          <p:nvPr>
            <p:ph type="sldNum" sz="quarter" idx="12"/>
          </p:nvPr>
        </p:nvSpPr>
        <p:spPr/>
        <p:txBody>
          <a:bodyPr/>
          <a:lstStyle>
            <a:lvl1pPr>
              <a:defRPr/>
            </a:lvl1pPr>
          </a:lstStyle>
          <a:p>
            <a:pPr>
              <a:defRPr/>
            </a:pPr>
            <a:fld id="{529275B6-EDA6-44DE-A4DD-7EA237F4564A}" type="slidenum">
              <a:rPr lang="et-EE"/>
              <a:pPr>
                <a:defRPr/>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2" name="Ristkülik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istkülik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Kuupäeva kohatäide 1"/>
          <p:cNvSpPr>
            <a:spLocks noGrp="1"/>
          </p:cNvSpPr>
          <p:nvPr>
            <p:ph type="dt" sz="half" idx="10"/>
          </p:nvPr>
        </p:nvSpPr>
        <p:spPr/>
        <p:txBody>
          <a:bodyPr/>
          <a:lstStyle>
            <a:lvl1pPr>
              <a:defRPr/>
            </a:lvl1pPr>
            <a:extLst/>
          </a:lstStyle>
          <a:p>
            <a:pPr>
              <a:defRPr/>
            </a:pPr>
            <a:fld id="{228DE2E1-6B7C-43D6-BA53-82ABA16DC158}" type="datetimeFigureOut">
              <a:rPr lang="et-EE"/>
              <a:pPr>
                <a:defRPr/>
              </a:pPr>
              <a:t>10.09.2015</a:t>
            </a:fld>
            <a:endParaRPr lang="et-EE"/>
          </a:p>
        </p:txBody>
      </p:sp>
      <p:sp>
        <p:nvSpPr>
          <p:cNvPr id="5" name="Jaluse kohatäide 2"/>
          <p:cNvSpPr>
            <a:spLocks noGrp="1"/>
          </p:cNvSpPr>
          <p:nvPr>
            <p:ph type="ftr" sz="quarter" idx="11"/>
          </p:nvPr>
        </p:nvSpPr>
        <p:spPr/>
        <p:txBody>
          <a:bodyPr/>
          <a:lstStyle>
            <a:lvl1pPr>
              <a:defRPr/>
            </a:lvl1pPr>
            <a:extLst/>
          </a:lstStyle>
          <a:p>
            <a:pPr>
              <a:defRPr/>
            </a:pPr>
            <a:endParaRPr lang="et-EE"/>
          </a:p>
        </p:txBody>
      </p:sp>
      <p:sp>
        <p:nvSpPr>
          <p:cNvPr id="6" name="Slaidinumbri kohatäide 3"/>
          <p:cNvSpPr>
            <a:spLocks noGrp="1"/>
          </p:cNvSpPr>
          <p:nvPr>
            <p:ph type="sldNum" sz="quarter" idx="12"/>
          </p:nvPr>
        </p:nvSpPr>
        <p:spPr/>
        <p:txBody>
          <a:bodyPr/>
          <a:lstStyle>
            <a:lvl1pPr>
              <a:defRPr/>
            </a:lvl1pPr>
            <a:extLst/>
          </a:lstStyle>
          <a:p>
            <a:pPr>
              <a:defRPr/>
            </a:pPr>
            <a:fld id="{ABA2D15F-E07A-44A7-BE7C-25A73D028DEB}" type="slidenum">
              <a:rPr lang="et-EE"/>
              <a:pPr>
                <a:defRPr/>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t-EE" smtClean="0"/>
              <a:t>Klõpsake tiitlilaadi muutmiseks</a:t>
            </a:r>
            <a:endParaRPr lang="en-US"/>
          </a:p>
        </p:txBody>
      </p:sp>
      <p:sp>
        <p:nvSpPr>
          <p:cNvPr id="3" name="Teksti kohatäid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t-EE" smtClean="0"/>
              <a:t>Klõpsake juhtslaidi teksti laadide redigeerimiseks</a:t>
            </a:r>
          </a:p>
        </p:txBody>
      </p:sp>
      <p:sp>
        <p:nvSpPr>
          <p:cNvPr id="4" name="Sisu kohatäid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Kuupäeva kohatäide 4"/>
          <p:cNvSpPr>
            <a:spLocks noGrp="1"/>
          </p:cNvSpPr>
          <p:nvPr>
            <p:ph type="dt" sz="half" idx="10"/>
          </p:nvPr>
        </p:nvSpPr>
        <p:spPr/>
        <p:txBody>
          <a:bodyPr/>
          <a:lstStyle>
            <a:lvl1pPr>
              <a:defRPr/>
            </a:lvl1pPr>
            <a:extLst/>
          </a:lstStyle>
          <a:p>
            <a:pPr>
              <a:defRPr/>
            </a:pPr>
            <a:fld id="{166209CB-6AD7-4A9A-92B9-1FE2B57A76EB}" type="datetimeFigureOut">
              <a:rPr lang="et-EE"/>
              <a:pPr>
                <a:defRPr/>
              </a:pPr>
              <a:t>10.09.2015</a:t>
            </a:fld>
            <a:endParaRPr lang="et-EE"/>
          </a:p>
        </p:txBody>
      </p:sp>
      <p:sp>
        <p:nvSpPr>
          <p:cNvPr id="6" name="Jaluse kohatäide 5"/>
          <p:cNvSpPr>
            <a:spLocks noGrp="1"/>
          </p:cNvSpPr>
          <p:nvPr>
            <p:ph type="ftr" sz="quarter" idx="11"/>
          </p:nvPr>
        </p:nvSpPr>
        <p:spPr/>
        <p:txBody>
          <a:bodyPr/>
          <a:lstStyle>
            <a:lvl1pPr>
              <a:defRPr/>
            </a:lvl1pPr>
            <a:extLst/>
          </a:lstStyle>
          <a:p>
            <a:pPr>
              <a:defRPr/>
            </a:pPr>
            <a:endParaRPr lang="et-EE"/>
          </a:p>
        </p:txBody>
      </p:sp>
      <p:sp>
        <p:nvSpPr>
          <p:cNvPr id="7" name="Slaidinumbri kohatäide 6"/>
          <p:cNvSpPr>
            <a:spLocks noGrp="1"/>
          </p:cNvSpPr>
          <p:nvPr>
            <p:ph type="sldNum" sz="quarter" idx="12"/>
          </p:nvPr>
        </p:nvSpPr>
        <p:spPr/>
        <p:txBody>
          <a:bodyPr/>
          <a:lstStyle>
            <a:lvl1pPr>
              <a:defRPr/>
            </a:lvl1pPr>
            <a:extLst/>
          </a:lstStyle>
          <a:p>
            <a:pPr>
              <a:defRPr/>
            </a:pPr>
            <a:fld id="{28642E45-391A-48A8-AA5C-2A9FF5E340D8}" type="slidenum">
              <a:rPr lang="et-EE"/>
              <a:pPr>
                <a:defRPr/>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5" name="Ristküli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Vooskeemikujund &quot;protsess&quot;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Vooskeemikujund &quot;protsess&quot;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Pealkiri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t-EE" smtClean="0"/>
              <a:t>Klõpsake tiitlilaadi muutmiseks</a:t>
            </a:r>
            <a:endParaRPr lang="en-US"/>
          </a:p>
        </p:txBody>
      </p:sp>
      <p:sp>
        <p:nvSpPr>
          <p:cNvPr id="3" name="Pildi kohatäi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t-EE" noProof="0" smtClean="0"/>
              <a:t>Pildi lisamiseks klõpsake ikooni</a:t>
            </a:r>
            <a:endParaRPr lang="en-US" noProof="0" dirty="0"/>
          </a:p>
        </p:txBody>
      </p:sp>
      <p:sp>
        <p:nvSpPr>
          <p:cNvPr id="4" name="Teksti kohatäid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t-EE" smtClean="0"/>
              <a:t>Klõpsake juhtslaidi teksti laadide redigeerimiseks</a:t>
            </a:r>
          </a:p>
        </p:txBody>
      </p:sp>
      <p:sp>
        <p:nvSpPr>
          <p:cNvPr id="8" name="Kuupäeva kohatäide 4"/>
          <p:cNvSpPr>
            <a:spLocks noGrp="1"/>
          </p:cNvSpPr>
          <p:nvPr>
            <p:ph type="dt" sz="half" idx="10"/>
          </p:nvPr>
        </p:nvSpPr>
        <p:spPr/>
        <p:txBody>
          <a:bodyPr/>
          <a:lstStyle>
            <a:lvl1pPr>
              <a:defRPr/>
            </a:lvl1pPr>
            <a:extLst/>
          </a:lstStyle>
          <a:p>
            <a:pPr>
              <a:defRPr/>
            </a:pPr>
            <a:fld id="{25A41027-2209-4138-917F-6AAF54A97CE3}" type="datetimeFigureOut">
              <a:rPr lang="et-EE"/>
              <a:pPr>
                <a:defRPr/>
              </a:pPr>
              <a:t>10.09.2015</a:t>
            </a:fld>
            <a:endParaRPr lang="et-EE"/>
          </a:p>
        </p:txBody>
      </p:sp>
      <p:sp>
        <p:nvSpPr>
          <p:cNvPr id="9" name="Jaluse kohatäide 5"/>
          <p:cNvSpPr>
            <a:spLocks noGrp="1"/>
          </p:cNvSpPr>
          <p:nvPr>
            <p:ph type="ftr" sz="quarter" idx="11"/>
          </p:nvPr>
        </p:nvSpPr>
        <p:spPr/>
        <p:txBody>
          <a:bodyPr/>
          <a:lstStyle>
            <a:lvl1pPr>
              <a:defRPr/>
            </a:lvl1pPr>
            <a:extLst/>
          </a:lstStyle>
          <a:p>
            <a:pPr>
              <a:defRPr/>
            </a:pPr>
            <a:endParaRPr lang="et-EE"/>
          </a:p>
        </p:txBody>
      </p:sp>
      <p:sp>
        <p:nvSpPr>
          <p:cNvPr id="10" name="Slaidinumbri kohatäide 6"/>
          <p:cNvSpPr>
            <a:spLocks noGrp="1"/>
          </p:cNvSpPr>
          <p:nvPr>
            <p:ph type="sldNum" sz="quarter" idx="12"/>
          </p:nvPr>
        </p:nvSpPr>
        <p:spPr/>
        <p:txBody>
          <a:bodyPr/>
          <a:lstStyle>
            <a:lvl1pPr>
              <a:defRPr/>
            </a:lvl1pPr>
            <a:extLst/>
          </a:lstStyle>
          <a:p>
            <a:pPr>
              <a:defRPr/>
            </a:pPr>
            <a:fld id="{91AE9E7C-1A08-43DA-93A3-63190807E764}" type="slidenum">
              <a:rPr lang="et-EE"/>
              <a:pPr>
                <a:defRPr/>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ktor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õng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istkülik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ealkirja kohatäide 4"/>
          <p:cNvSpPr>
            <a:spLocks noGrp="1"/>
          </p:cNvSpPr>
          <p:nvPr>
            <p:ph type="title"/>
          </p:nvPr>
        </p:nvSpPr>
        <p:spPr>
          <a:xfrm>
            <a:off x="1435100" y="274638"/>
            <a:ext cx="7499350" cy="1143000"/>
          </a:xfrm>
          <a:prstGeom prst="rect">
            <a:avLst/>
          </a:prstGeom>
        </p:spPr>
        <p:txBody>
          <a:bodyPr anchor="ctr">
            <a:normAutofit/>
          </a:bodyPr>
          <a:lstStyle>
            <a:extLst/>
          </a:lstStyle>
          <a:p>
            <a:r>
              <a:rPr lang="et-EE" smtClean="0"/>
              <a:t>Klõpsake tiitlilaadi muutmiseks</a:t>
            </a:r>
            <a:endParaRPr lang="en-US"/>
          </a:p>
        </p:txBody>
      </p:sp>
      <p:sp>
        <p:nvSpPr>
          <p:cNvPr id="1033" name="Teksti kohatäide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smtClean="0"/>
          </a:p>
        </p:txBody>
      </p:sp>
      <p:sp>
        <p:nvSpPr>
          <p:cNvPr id="24" name="Kuupäeva kohatäide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A5DCDB61-7374-4F2D-8543-377A28B03862}" type="datetimeFigureOut">
              <a:rPr lang="et-EE"/>
              <a:pPr>
                <a:defRPr/>
              </a:pPr>
              <a:t>10.09.2015</a:t>
            </a:fld>
            <a:endParaRPr lang="et-EE"/>
          </a:p>
        </p:txBody>
      </p:sp>
      <p:sp>
        <p:nvSpPr>
          <p:cNvPr id="10" name="Jaluse kohatäide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t-EE"/>
          </a:p>
        </p:txBody>
      </p:sp>
      <p:sp>
        <p:nvSpPr>
          <p:cNvPr id="22" name="Slaidinumbri kohatäide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E966B0B7-BF46-4EB7-9AAB-63F940D9C7CC}" type="slidenum">
              <a:rPr lang="et-EE"/>
              <a:pPr>
                <a:defRPr/>
              </a:pPr>
              <a:t>‹#›</a:t>
            </a:fld>
            <a:endParaRPr lang="et-EE"/>
          </a:p>
        </p:txBody>
      </p:sp>
      <p:sp>
        <p:nvSpPr>
          <p:cNvPr id="15" name="Ristküli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age.karssin@vetlab.e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lapealkiri 2"/>
          <p:cNvSpPr>
            <a:spLocks noGrp="1"/>
          </p:cNvSpPr>
          <p:nvPr>
            <p:ph type="subTitle" idx="1"/>
          </p:nvPr>
        </p:nvSpPr>
        <p:spPr>
          <a:xfrm>
            <a:off x="5076825" y="3860800"/>
            <a:ext cx="3852863" cy="2349500"/>
          </a:xfrm>
        </p:spPr>
        <p:txBody>
          <a:bodyPr/>
          <a:lstStyle/>
          <a:p>
            <a:pPr marL="26988" eaLnBrk="1" hangingPunct="1"/>
            <a:r>
              <a:rPr lang="et-EE" sz="2400" smtClean="0">
                <a:solidFill>
                  <a:srgbClr val="611617"/>
                </a:solidFill>
              </a:rPr>
              <a:t>Uuringu </a:t>
            </a:r>
            <a:r>
              <a:rPr lang="et-EE" sz="2400" smtClean="0">
                <a:solidFill>
                  <a:srgbClr val="611617"/>
                </a:solidFill>
                <a:latin typeface="Arial" charset="0"/>
              </a:rPr>
              <a:t>viib läbi</a:t>
            </a:r>
            <a:endParaRPr lang="et-EE" sz="2400" smtClean="0">
              <a:solidFill>
                <a:srgbClr val="611617"/>
              </a:solidFill>
            </a:endParaRPr>
          </a:p>
          <a:p>
            <a:pPr marL="26988" eaLnBrk="1" hangingPunct="1"/>
            <a:r>
              <a:rPr lang="et-EE" sz="2400" smtClean="0">
                <a:solidFill>
                  <a:srgbClr val="611617"/>
                </a:solidFill>
              </a:rPr>
              <a:t>Eesti Maaülikooli Veterinaarmeditsiini ja Loomakasvatuse Instituut</a:t>
            </a:r>
          </a:p>
        </p:txBody>
      </p:sp>
      <p:sp>
        <p:nvSpPr>
          <p:cNvPr id="8" name="Ümarnurkne ristkülik 7"/>
          <p:cNvSpPr/>
          <p:nvPr/>
        </p:nvSpPr>
        <p:spPr>
          <a:xfrm>
            <a:off x="1187450" y="1628775"/>
            <a:ext cx="7561263"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2400" b="1">
                <a:solidFill>
                  <a:srgbClr val="FFFF00"/>
                </a:solidFill>
                <a:cs typeface="Arial" charset="0"/>
              </a:rPr>
              <a:t>Kutsume teid osalema proovide kogumises!</a:t>
            </a:r>
          </a:p>
          <a:p>
            <a:pPr algn="ctr">
              <a:defRPr/>
            </a:pPr>
            <a:r>
              <a:rPr lang="et-EE" sz="2400">
                <a:solidFill>
                  <a:srgbClr val="FFFF00"/>
                </a:solidFill>
                <a:cs typeface="Arial" charset="0"/>
              </a:rPr>
              <a:t>Uurime põtrade võimalikku kokkupuudet inimestele potentsiaalselt ohtlike haigustekitajatega: toksoplasmad, keeritsussid ja teised</a:t>
            </a:r>
          </a:p>
        </p:txBody>
      </p:sp>
      <p:sp>
        <p:nvSpPr>
          <p:cNvPr id="9" name="Allanoolega viiktekst 8"/>
          <p:cNvSpPr/>
          <p:nvPr/>
        </p:nvSpPr>
        <p:spPr>
          <a:xfrm>
            <a:off x="1116013" y="188913"/>
            <a:ext cx="7742237" cy="14414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4000" b="1">
                <a:solidFill>
                  <a:srgbClr val="FFFF00"/>
                </a:solidFill>
                <a:cs typeface="Arial" charset="0"/>
              </a:rPr>
              <a:t>Uurimisprojekt PÕDER2015</a:t>
            </a:r>
            <a:endParaRPr lang="et-EE" sz="4000">
              <a:solidFill>
                <a:srgbClr val="FFFF00"/>
              </a:solidFill>
              <a:cs typeface="Arial" charset="0"/>
            </a:endParaRPr>
          </a:p>
        </p:txBody>
      </p:sp>
      <p:pic>
        <p:nvPicPr>
          <p:cNvPr id="13316" name="Picture 7" descr="2014-12-26 030"/>
          <p:cNvPicPr>
            <a:picLocks noChangeAspect="1" noChangeArrowheads="1"/>
          </p:cNvPicPr>
          <p:nvPr/>
        </p:nvPicPr>
        <p:blipFill>
          <a:blip r:embed="rId2"/>
          <a:srcRect/>
          <a:stretch>
            <a:fillRect/>
          </a:stretch>
        </p:blipFill>
        <p:spPr bwMode="auto">
          <a:xfrm>
            <a:off x="0" y="3522663"/>
            <a:ext cx="5003800" cy="3335337"/>
          </a:xfrm>
          <a:prstGeom prst="rect">
            <a:avLst/>
          </a:prstGeom>
          <a:noFill/>
          <a:ln w="9525">
            <a:noFill/>
            <a:miter lim="800000"/>
            <a:headEnd/>
            <a:tailEnd/>
          </a:ln>
        </p:spPr>
      </p:pic>
      <p:sp>
        <p:nvSpPr>
          <p:cNvPr id="13317" name="Text Box 8"/>
          <p:cNvSpPr txBox="1">
            <a:spLocks noChangeArrowheads="1"/>
          </p:cNvSpPr>
          <p:nvPr/>
        </p:nvSpPr>
        <p:spPr bwMode="auto">
          <a:xfrm>
            <a:off x="2484438" y="6491288"/>
            <a:ext cx="2520950" cy="366712"/>
          </a:xfrm>
          <a:prstGeom prst="rect">
            <a:avLst/>
          </a:prstGeom>
          <a:noFill/>
          <a:ln w="9525">
            <a:noFill/>
            <a:miter lim="800000"/>
            <a:headEnd/>
            <a:tailEnd/>
          </a:ln>
        </p:spPr>
        <p:txBody>
          <a:bodyPr>
            <a:spAutoFit/>
          </a:bodyPr>
          <a:lstStyle/>
          <a:p>
            <a:pPr>
              <a:spcBef>
                <a:spcPct val="50000"/>
              </a:spcBef>
            </a:pPr>
            <a:r>
              <a:rPr lang="et-EE"/>
              <a:t>Foto: Olga Dorofejeva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t-EE" b="1" smtClean="0">
                <a:solidFill>
                  <a:srgbClr val="611617"/>
                </a:solidFill>
                <a:effectLst>
                  <a:outerShdw blurRad="38100" dist="38100" dir="2700000" algn="tl">
                    <a:srgbClr val="C0C0C0"/>
                  </a:outerShdw>
                </a:effectLst>
              </a:rPr>
              <a:t>PÕDER2015 INFO</a:t>
            </a:r>
          </a:p>
        </p:txBody>
      </p:sp>
      <p:sp>
        <p:nvSpPr>
          <p:cNvPr id="14338" name="Sisu kohatäide 2"/>
          <p:cNvSpPr>
            <a:spLocks noGrp="1"/>
          </p:cNvSpPr>
          <p:nvPr>
            <p:ph idx="1"/>
          </p:nvPr>
        </p:nvSpPr>
        <p:spPr>
          <a:xfrm>
            <a:off x="900113" y="1484313"/>
            <a:ext cx="7747000" cy="4800600"/>
          </a:xfrm>
        </p:spPr>
        <p:txBody>
          <a:bodyPr/>
          <a:lstStyle/>
          <a:p>
            <a:pPr eaLnBrk="1" hangingPunct="1">
              <a:lnSpc>
                <a:spcPct val="80000"/>
              </a:lnSpc>
            </a:pPr>
            <a:r>
              <a:rPr lang="et-EE" sz="2400" smtClean="0">
                <a:solidFill>
                  <a:srgbClr val="611617"/>
                </a:solidFill>
                <a:cs typeface="Arial" charset="0"/>
              </a:rPr>
              <a:t>Proovid võetakse kütitud põtradelt pärast loomade surmamist. </a:t>
            </a:r>
          </a:p>
          <a:p>
            <a:pPr eaLnBrk="1" hangingPunct="1">
              <a:lnSpc>
                <a:spcPct val="80000"/>
              </a:lnSpc>
            </a:pPr>
            <a:r>
              <a:rPr lang="et-EE" sz="2400" smtClean="0">
                <a:solidFill>
                  <a:srgbClr val="611617"/>
                </a:solidFill>
                <a:cs typeface="Arial" charset="0"/>
              </a:rPr>
              <a:t>Proovide saatmine on vabatahtlik ja osaleja jaoks tasuta.</a:t>
            </a:r>
          </a:p>
          <a:p>
            <a:pPr eaLnBrk="1" hangingPunct="1">
              <a:lnSpc>
                <a:spcPct val="80000"/>
              </a:lnSpc>
            </a:pPr>
            <a:r>
              <a:rPr lang="et-EE" sz="2400" smtClean="0">
                <a:solidFill>
                  <a:srgbClr val="611617"/>
                </a:solidFill>
                <a:cs typeface="Arial" charset="0"/>
              </a:rPr>
              <a:t>Andmeid osaleja kohta käsitletakse konfidentsiaalselt, individuaalseid uurimistulemusi ei väljastata.</a:t>
            </a:r>
          </a:p>
          <a:p>
            <a:pPr eaLnBrk="1" hangingPunct="1">
              <a:lnSpc>
                <a:spcPct val="80000"/>
              </a:lnSpc>
            </a:pPr>
            <a:r>
              <a:rPr lang="et-EE" sz="2400" smtClean="0">
                <a:solidFill>
                  <a:srgbClr val="611617"/>
                </a:solidFill>
                <a:cs typeface="Arial" charset="0"/>
              </a:rPr>
              <a:t>Põdra kohta kogutavad andmed on põdra vanusegrupp, sugu, küttimise aeg ja koht.</a:t>
            </a:r>
          </a:p>
          <a:p>
            <a:pPr eaLnBrk="1" hangingPunct="1">
              <a:lnSpc>
                <a:spcPct val="80000"/>
              </a:lnSpc>
            </a:pPr>
            <a:r>
              <a:rPr lang="et-EE" sz="2400" smtClean="0">
                <a:solidFill>
                  <a:srgbClr val="611617"/>
                </a:solidFill>
                <a:cs typeface="Arial" charset="0"/>
              </a:rPr>
              <a:t>Oleme tänulikud koostöö ja abi eest proovide kogumisel, iga kogutud proov on väga oluline, et saada usaldusväärset ülevaadet inimestele ja loomadele ühiste haigustekitajate esinemisest põtradel.</a:t>
            </a:r>
          </a:p>
          <a:p>
            <a:pPr eaLnBrk="1" hangingPunct="1">
              <a:lnSpc>
                <a:spcPct val="80000"/>
              </a:lnSpc>
              <a:buFont typeface="Wingdings 2" pitchFamily="18" charset="2"/>
              <a:buNone/>
            </a:pPr>
            <a:endParaRPr lang="et-EE" sz="2400" smtClean="0">
              <a:solidFill>
                <a:srgbClr val="611617"/>
              </a:solidFill>
              <a:cs typeface="Arial" charset="0"/>
            </a:endParaRPr>
          </a:p>
          <a:p>
            <a:pPr eaLnBrk="1" hangingPunct="1">
              <a:lnSpc>
                <a:spcPct val="80000"/>
              </a:lnSpc>
              <a:buFont typeface="Wingdings 2" pitchFamily="18" charset="2"/>
              <a:buNone/>
            </a:pPr>
            <a:r>
              <a:rPr lang="et-EE" sz="1800" smtClean="0">
                <a:solidFill>
                  <a:srgbClr val="611617"/>
                </a:solidFill>
              </a:rPr>
              <a:t>Täiendav info: 	Age Kärssin, e-post: </a:t>
            </a:r>
            <a:r>
              <a:rPr lang="et-EE" sz="1800" smtClean="0">
                <a:solidFill>
                  <a:srgbClr val="611617"/>
                </a:solidFill>
                <a:hlinkClick r:id="rId2"/>
              </a:rPr>
              <a:t>age.karssin@vetlab.ee</a:t>
            </a:r>
            <a:r>
              <a:rPr lang="et-EE" sz="1800" smtClean="0">
                <a:solidFill>
                  <a:srgbClr val="611617"/>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2" descr="400-00568-300x300"/>
          <p:cNvPicPr>
            <a:picLocks noChangeAspect="1" noChangeArrowheads="1"/>
          </p:cNvPicPr>
          <p:nvPr/>
        </p:nvPicPr>
        <p:blipFill>
          <a:blip r:embed="rId2"/>
          <a:srcRect/>
          <a:stretch>
            <a:fillRect/>
          </a:stretch>
        </p:blipFill>
        <p:spPr bwMode="auto">
          <a:xfrm>
            <a:off x="7559675" y="4149725"/>
            <a:ext cx="1584325" cy="1584325"/>
          </a:xfrm>
          <a:prstGeom prst="rect">
            <a:avLst/>
          </a:prstGeom>
          <a:noFill/>
          <a:ln w="9525">
            <a:noFill/>
            <a:miter lim="800000"/>
            <a:headEnd/>
            <a:tailEnd/>
          </a:ln>
        </p:spPr>
      </p:pic>
      <p:pic>
        <p:nvPicPr>
          <p:cNvPr id="15362" name="Picture 8"/>
          <p:cNvPicPr>
            <a:picLocks noChangeAspect="1" noChangeArrowheads="1"/>
          </p:cNvPicPr>
          <p:nvPr/>
        </p:nvPicPr>
        <p:blipFill>
          <a:blip r:embed="rId3"/>
          <a:srcRect/>
          <a:stretch>
            <a:fillRect/>
          </a:stretch>
        </p:blipFill>
        <p:spPr bwMode="auto">
          <a:xfrm>
            <a:off x="7956550" y="692150"/>
            <a:ext cx="538163" cy="512763"/>
          </a:xfrm>
          <a:prstGeom prst="rect">
            <a:avLst/>
          </a:prstGeom>
          <a:noFill/>
          <a:ln w="9525">
            <a:noFill/>
            <a:miter lim="800000"/>
            <a:headEnd/>
            <a:tailEnd/>
          </a:ln>
        </p:spPr>
      </p:pic>
      <p:sp>
        <p:nvSpPr>
          <p:cNvPr id="21506" name="Rectangle 2"/>
          <p:cNvSpPr>
            <a:spLocks noGrp="1"/>
          </p:cNvSpPr>
          <p:nvPr>
            <p:ph type="title"/>
          </p:nvPr>
        </p:nvSpPr>
        <p:spPr bwMode="auto">
          <a:xfrm>
            <a:off x="971550" y="188913"/>
            <a:ext cx="6985000" cy="1641475"/>
          </a:xfrm>
        </p:spPr>
        <p:txBody>
          <a:bodyPr vert="horz" wrap="square" lIns="91440" tIns="45720" rIns="91440" bIns="45720" numCol="1" anchorCtr="0" compatLnSpc="1">
            <a:prstTxWarp prst="textNoShape">
              <a:avLst/>
            </a:prstTxWarp>
          </a:bodyPr>
          <a:lstStyle/>
          <a:p>
            <a:pPr>
              <a:defRPr/>
            </a:pPr>
            <a:r>
              <a:rPr lang="et-EE" sz="4000" b="1" smtClean="0">
                <a:solidFill>
                  <a:srgbClr val="611617"/>
                </a:solidFill>
                <a:effectLst>
                  <a:outerShdw blurRad="38100" dist="38100" dir="2700000" algn="tl">
                    <a:srgbClr val="C0C0C0"/>
                  </a:outerShdw>
                </a:effectLst>
                <a:latin typeface="Arial" charset="0"/>
              </a:rPr>
              <a:t>PROOVIDE VÕTMINE JA SAATMINE</a:t>
            </a:r>
          </a:p>
        </p:txBody>
      </p:sp>
      <p:pic>
        <p:nvPicPr>
          <p:cNvPr id="15364" name="Picture 5" descr="mullymbrik_pruun_5"/>
          <p:cNvPicPr>
            <a:picLocks noChangeAspect="1" noChangeArrowheads="1"/>
          </p:cNvPicPr>
          <p:nvPr/>
        </p:nvPicPr>
        <p:blipFill>
          <a:blip r:embed="rId4"/>
          <a:srcRect/>
          <a:stretch>
            <a:fillRect/>
          </a:stretch>
        </p:blipFill>
        <p:spPr bwMode="auto">
          <a:xfrm>
            <a:off x="7667625" y="5749925"/>
            <a:ext cx="1476375" cy="1108075"/>
          </a:xfrm>
          <a:prstGeom prst="rect">
            <a:avLst/>
          </a:prstGeom>
          <a:noFill/>
          <a:ln w="9525">
            <a:noFill/>
            <a:miter lim="800000"/>
            <a:headEnd/>
            <a:tailEnd/>
          </a:ln>
        </p:spPr>
      </p:pic>
      <p:sp>
        <p:nvSpPr>
          <p:cNvPr id="15365" name="Rectangle 3"/>
          <p:cNvSpPr>
            <a:spLocks noGrp="1"/>
          </p:cNvSpPr>
          <p:nvPr>
            <p:ph type="body" idx="1"/>
          </p:nvPr>
        </p:nvSpPr>
        <p:spPr>
          <a:xfrm>
            <a:off x="1116013" y="1412875"/>
            <a:ext cx="4176712" cy="4800600"/>
          </a:xfrm>
        </p:spPr>
        <p:txBody>
          <a:bodyPr/>
          <a:lstStyle/>
          <a:p>
            <a:pPr marL="90488" indent="1588">
              <a:buFont typeface="Wingdings 2" pitchFamily="18" charset="2"/>
              <a:buNone/>
            </a:pPr>
            <a:endParaRPr lang="et-EE" sz="2400" smtClean="0">
              <a:solidFill>
                <a:srgbClr val="611617"/>
              </a:solidFill>
              <a:latin typeface="Arial" charset="0"/>
              <a:cs typeface="Arial" charset="0"/>
            </a:endParaRPr>
          </a:p>
          <a:p>
            <a:pPr marL="90488" indent="1588"/>
            <a:endParaRPr lang="et-EE" sz="2400" smtClean="0">
              <a:solidFill>
                <a:srgbClr val="611617"/>
              </a:solidFill>
              <a:latin typeface="Arial" charset="0"/>
              <a:cs typeface="Arial" charset="0"/>
            </a:endParaRPr>
          </a:p>
        </p:txBody>
      </p:sp>
      <p:sp>
        <p:nvSpPr>
          <p:cNvPr id="15366" name="Rectangle 6"/>
          <p:cNvSpPr>
            <a:spLocks noChangeArrowheads="1"/>
          </p:cNvSpPr>
          <p:nvPr/>
        </p:nvSpPr>
        <p:spPr bwMode="auto">
          <a:xfrm>
            <a:off x="1116013" y="1844675"/>
            <a:ext cx="6911975" cy="4760913"/>
          </a:xfrm>
          <a:prstGeom prst="rect">
            <a:avLst/>
          </a:prstGeom>
          <a:noFill/>
          <a:ln w="9525">
            <a:noFill/>
            <a:miter lim="800000"/>
            <a:headEnd/>
            <a:tailEnd/>
          </a:ln>
        </p:spPr>
        <p:txBody>
          <a:bodyPr anchor="ctr">
            <a:spAutoFit/>
          </a:bodyPr>
          <a:lstStyle/>
          <a:p>
            <a:r>
              <a:rPr lang="et-EE" b="1">
                <a:latin typeface="Gill Sans MT" pitchFamily="34" charset="0"/>
              </a:rPr>
              <a:t>1. Vereproovid (2 tk)</a:t>
            </a:r>
            <a:endParaRPr lang="et-EE">
              <a:latin typeface="Gill Sans MT" pitchFamily="34" charset="0"/>
            </a:endParaRPr>
          </a:p>
          <a:p>
            <a:r>
              <a:rPr lang="et-EE">
                <a:latin typeface="Gill Sans MT" pitchFamily="34" charset="0"/>
              </a:rPr>
              <a:t>Võta põdra surmamise järgselt mõlemasse vereklaasi südamest, kõhuõõnest või kägiveenist umbes poole katsuti jagu verd. Sule vereklaasid korralikult ning keera nende ümber paberkäterätik.</a:t>
            </a:r>
          </a:p>
          <a:p>
            <a:r>
              <a:rPr lang="et-EE" b="1">
                <a:latin typeface="Gill Sans MT" pitchFamily="34" charset="0"/>
              </a:rPr>
              <a:t>2. Lihaseproov </a:t>
            </a:r>
            <a:endParaRPr lang="et-EE">
              <a:latin typeface="Gill Sans MT" pitchFamily="34" charset="0"/>
            </a:endParaRPr>
          </a:p>
          <a:p>
            <a:r>
              <a:rPr lang="et-EE">
                <a:latin typeface="Gill Sans MT" pitchFamily="34" charset="0"/>
              </a:rPr>
              <a:t>Võta ligikaudu kolme tikutoosi suurune vahelihase proov diafragmasäärte piirkonnast (samamoodi kui metssigadel keeritsusside uurimiseks). Jälgi, et lihaseproovi paksus ei ületa tikutoosi paksust (umbes 1.5 cm). Pane proov väikesesse kilekotti, suru kotist õhk välja ning sule see.</a:t>
            </a:r>
          </a:p>
          <a:p>
            <a:r>
              <a:rPr lang="et-EE" b="1">
                <a:latin typeface="Gill Sans MT" pitchFamily="34" charset="0"/>
              </a:rPr>
              <a:t>3. Kaaskiri</a:t>
            </a:r>
            <a:endParaRPr lang="et-EE">
              <a:latin typeface="Gill Sans MT" pitchFamily="34" charset="0"/>
            </a:endParaRPr>
          </a:p>
          <a:p>
            <a:r>
              <a:rPr lang="et-EE">
                <a:latin typeface="Gill Sans MT" pitchFamily="34" charset="0"/>
              </a:rPr>
              <a:t>Täida käesolev vorm selle looma andmetega.</a:t>
            </a:r>
          </a:p>
          <a:p>
            <a:r>
              <a:rPr lang="et-EE" b="1">
                <a:latin typeface="Gill Sans MT" pitchFamily="34" charset="0"/>
              </a:rPr>
              <a:t>4. Suur kilekott</a:t>
            </a:r>
            <a:endParaRPr lang="et-EE">
              <a:latin typeface="Gill Sans MT" pitchFamily="34" charset="0"/>
            </a:endParaRPr>
          </a:p>
          <a:p>
            <a:r>
              <a:rPr lang="et-EE">
                <a:latin typeface="Gill Sans MT" pitchFamily="34" charset="0"/>
              </a:rPr>
              <a:t>Pane suurde kilekotti vereproovid, kilekott lihaseprooviga ja see kaaskiri, sule hoolikalt ning pane aadressiga tähistatud ümbrikku.</a:t>
            </a:r>
          </a:p>
          <a:p>
            <a:r>
              <a:rPr lang="et-EE" b="1">
                <a:latin typeface="Gill Sans MT" pitchFamily="34" charset="0"/>
              </a:rPr>
              <a:t>5. Saatmine</a:t>
            </a:r>
            <a:endParaRPr lang="et-EE">
              <a:latin typeface="Gill Sans MT" pitchFamily="34" charset="0"/>
            </a:endParaRPr>
          </a:p>
          <a:p>
            <a:r>
              <a:rPr lang="et-EE">
                <a:latin typeface="Gill Sans MT" pitchFamily="34" charset="0"/>
              </a:rPr>
              <a:t>Vii ümbrik esimesel võimalusel postkontorisse või pane postkasti.</a:t>
            </a:r>
          </a:p>
        </p:txBody>
      </p:sp>
      <p:pic>
        <p:nvPicPr>
          <p:cNvPr id="15367" name="Picture 9"/>
          <p:cNvPicPr>
            <a:picLocks noChangeAspect="1" noChangeArrowheads="1"/>
          </p:cNvPicPr>
          <p:nvPr/>
        </p:nvPicPr>
        <p:blipFill>
          <a:blip r:embed="rId5"/>
          <a:srcRect/>
          <a:stretch>
            <a:fillRect/>
          </a:stretch>
        </p:blipFill>
        <p:spPr bwMode="auto">
          <a:xfrm>
            <a:off x="7756525" y="2276475"/>
            <a:ext cx="1387475" cy="2011363"/>
          </a:xfrm>
          <a:prstGeom prst="rect">
            <a:avLst/>
          </a:prstGeom>
          <a:noFill/>
          <a:ln w="9525">
            <a:noFill/>
            <a:miter lim="800000"/>
            <a:headEnd/>
            <a:tailEnd/>
          </a:ln>
        </p:spPr>
      </p:pic>
      <p:pic>
        <p:nvPicPr>
          <p:cNvPr id="15368" name="Picture 13"/>
          <p:cNvPicPr>
            <a:picLocks noChangeAspect="1" noChangeArrowheads="1"/>
          </p:cNvPicPr>
          <p:nvPr/>
        </p:nvPicPr>
        <p:blipFill>
          <a:blip r:embed="rId3"/>
          <a:srcRect/>
          <a:stretch>
            <a:fillRect/>
          </a:stretch>
        </p:blipFill>
        <p:spPr bwMode="auto">
          <a:xfrm>
            <a:off x="8605838" y="692150"/>
            <a:ext cx="538162" cy="512763"/>
          </a:xfrm>
          <a:prstGeom prst="rect">
            <a:avLst/>
          </a:prstGeom>
          <a:noFill/>
          <a:ln w="9525">
            <a:noFill/>
            <a:miter lim="800000"/>
            <a:headEnd/>
            <a:tailEnd/>
          </a:ln>
        </p:spPr>
      </p:pic>
      <p:pic>
        <p:nvPicPr>
          <p:cNvPr id="15369" name="Picture 14" descr="DSCN4782"/>
          <p:cNvPicPr>
            <a:picLocks noChangeAspect="1" noChangeArrowheads="1"/>
          </p:cNvPicPr>
          <p:nvPr/>
        </p:nvPicPr>
        <p:blipFill>
          <a:blip r:embed="rId6"/>
          <a:srcRect/>
          <a:stretch>
            <a:fillRect/>
          </a:stretch>
        </p:blipFill>
        <p:spPr bwMode="auto">
          <a:xfrm>
            <a:off x="8135938" y="1412875"/>
            <a:ext cx="1008062" cy="7556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ööripäev">
  <a:themeElements>
    <a:clrScheme name="Pööripäev">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ööripäev">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ööripäev">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565</TotalTime>
  <Words>206</Words>
  <Application>Microsoft Office PowerPoint</Application>
  <PresentationFormat>Ekraaniseanss (4:3)</PresentationFormat>
  <Paragraphs>25</Paragraphs>
  <Slides>3</Slides>
  <Notes>0</Notes>
  <HiddenSlides>0</HiddenSlides>
  <MMClips>0</MMClips>
  <ScaleCrop>false</ScaleCrop>
  <HeadingPairs>
    <vt:vector size="6" baseType="variant">
      <vt:variant>
        <vt:lpstr>Kasutatud fondid</vt:lpstr>
      </vt:variant>
      <vt:variant>
        <vt:i4>5</vt:i4>
      </vt:variant>
      <vt:variant>
        <vt:lpstr>Kujundusmall</vt:lpstr>
      </vt:variant>
      <vt:variant>
        <vt:i4>7</vt:i4>
      </vt:variant>
      <vt:variant>
        <vt:lpstr>Slaiditiitlid</vt:lpstr>
      </vt:variant>
      <vt:variant>
        <vt:i4>3</vt:i4>
      </vt:variant>
    </vt:vector>
  </HeadingPairs>
  <TitlesOfParts>
    <vt:vector size="15" baseType="lpstr">
      <vt:lpstr>Arial</vt:lpstr>
      <vt:lpstr>Gill Sans MT</vt:lpstr>
      <vt:lpstr>Wingdings 2</vt:lpstr>
      <vt:lpstr>Verdana</vt:lpstr>
      <vt:lpstr>Calibri</vt:lpstr>
      <vt:lpstr>Pööripäev</vt:lpstr>
      <vt:lpstr>Pööripäev</vt:lpstr>
      <vt:lpstr>Pööripäev</vt:lpstr>
      <vt:lpstr>Pööripäev</vt:lpstr>
      <vt:lpstr>Pööripäev</vt:lpstr>
      <vt:lpstr>Pööripäev</vt:lpstr>
      <vt:lpstr>Pööripäev</vt:lpstr>
      <vt:lpstr>Slaid 1</vt:lpstr>
      <vt:lpstr>PÕDER2015 INFO</vt:lpstr>
      <vt:lpstr>PROOVIDE VÕTMINE JA SAATMINE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Uurimisprojekt “PÕDER2015”</dc:title>
  <dc:creator>Age</dc:creator>
  <cp:lastModifiedBy>Age Kärssin</cp:lastModifiedBy>
  <cp:revision>23</cp:revision>
  <dcterms:created xsi:type="dcterms:W3CDTF">2015-06-01T18:10:12Z</dcterms:created>
  <dcterms:modified xsi:type="dcterms:W3CDTF">2015-09-10T13:58:33Z</dcterms:modified>
</cp:coreProperties>
</file>